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7" r:id="rId2"/>
    <p:sldId id="2134804455" r:id="rId3"/>
    <p:sldId id="2134804456" r:id="rId4"/>
    <p:sldId id="311" r:id="rId5"/>
    <p:sldId id="2134804453" r:id="rId6"/>
    <p:sldId id="2134804464" r:id="rId7"/>
    <p:sldId id="2134804451" r:id="rId8"/>
    <p:sldId id="2134804447" r:id="rId9"/>
    <p:sldId id="2134804446" r:id="rId10"/>
    <p:sldId id="320" r:id="rId11"/>
    <p:sldId id="2134804444" r:id="rId12"/>
    <p:sldId id="2134804465" r:id="rId13"/>
    <p:sldId id="321" r:id="rId14"/>
    <p:sldId id="2134804461" r:id="rId15"/>
    <p:sldId id="2134804462" r:id="rId16"/>
    <p:sldId id="2134804463" r:id="rId17"/>
    <p:sldId id="2134804450" r:id="rId18"/>
    <p:sldId id="314" r:id="rId19"/>
    <p:sldId id="2134804460" r:id="rId20"/>
    <p:sldId id="298" r:id="rId21"/>
    <p:sldId id="299" r:id="rId22"/>
    <p:sldId id="2134804454" r:id="rId23"/>
    <p:sldId id="32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75B2F6-22D6-4B29-ABA0-F267CBEE8208}">
          <p14:sldIdLst>
            <p14:sldId id="267"/>
            <p14:sldId id="2134804455"/>
            <p14:sldId id="2134804456"/>
          </p14:sldIdLst>
        </p14:section>
        <p14:section name="Untitled Section" id="{F90EFDEB-CD95-472F-88B7-24DCABB483AE}">
          <p14:sldIdLst>
            <p14:sldId id="311"/>
            <p14:sldId id="2134804453"/>
            <p14:sldId id="2134804464"/>
            <p14:sldId id="2134804451"/>
            <p14:sldId id="2134804447"/>
            <p14:sldId id="2134804446"/>
            <p14:sldId id="320"/>
            <p14:sldId id="2134804444"/>
            <p14:sldId id="2134804465"/>
            <p14:sldId id="321"/>
            <p14:sldId id="2134804461"/>
            <p14:sldId id="2134804462"/>
            <p14:sldId id="2134804463"/>
            <p14:sldId id="2134804450"/>
            <p14:sldId id="314"/>
            <p14:sldId id="2134804460"/>
            <p14:sldId id="298"/>
            <p14:sldId id="299"/>
            <p14:sldId id="2134804454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F56"/>
    <a:srgbClr val="8BC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487FBD-9586-4353-B719-E66931FA0C95}" v="65" dt="2025-01-16T17:34:35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1" autoAdjust="0"/>
    <p:restoredTop sz="87409" autoAdjust="0"/>
  </p:normalViewPr>
  <p:slideViewPr>
    <p:cSldViewPr snapToGrid="0">
      <p:cViewPr varScale="1">
        <p:scale>
          <a:sx n="72" d="100"/>
          <a:sy n="72" d="100"/>
        </p:scale>
        <p:origin x="8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cker, Cheryl" userId="a858a9b2-79fa-44e8-8501-8316fbef7492" providerId="ADAL" clId="{4B487FBD-9586-4353-B719-E66931FA0C95}"/>
    <pc:docChg chg="undo custSel addSld delSld modSld sldOrd modSection">
      <pc:chgData name="Rocker, Cheryl" userId="a858a9b2-79fa-44e8-8501-8316fbef7492" providerId="ADAL" clId="{4B487FBD-9586-4353-B719-E66931FA0C95}" dt="2025-01-22T14:34:07.482" v="3342" actId="6549"/>
      <pc:docMkLst>
        <pc:docMk/>
      </pc:docMkLst>
      <pc:sldChg chg="modSp mod">
        <pc:chgData name="Rocker, Cheryl" userId="a858a9b2-79fa-44e8-8501-8316fbef7492" providerId="ADAL" clId="{4B487FBD-9586-4353-B719-E66931FA0C95}" dt="2025-01-14T23:04:15.031" v="333" actId="20577"/>
        <pc:sldMkLst>
          <pc:docMk/>
          <pc:sldMk cId="1819202694" sldId="267"/>
        </pc:sldMkLst>
        <pc:spChg chg="mod">
          <ac:chgData name="Rocker, Cheryl" userId="a858a9b2-79fa-44e8-8501-8316fbef7492" providerId="ADAL" clId="{4B487FBD-9586-4353-B719-E66931FA0C95}" dt="2025-01-14T23:04:15.031" v="333" actId="20577"/>
          <ac:spMkLst>
            <pc:docMk/>
            <pc:sldMk cId="1819202694" sldId="267"/>
            <ac:spMk id="2" creationId="{43FEE04A-FC49-4174-AC9E-B0376BAD379B}"/>
          </ac:spMkLst>
        </pc:spChg>
      </pc:sldChg>
      <pc:sldChg chg="addSp delSp modSp mod ord setBg delDesignElem modNotesTx">
        <pc:chgData name="Rocker, Cheryl" userId="a858a9b2-79fa-44e8-8501-8316fbef7492" providerId="ADAL" clId="{4B487FBD-9586-4353-B719-E66931FA0C95}" dt="2025-01-22T14:33:52.536" v="3341"/>
        <pc:sldMkLst>
          <pc:docMk/>
          <pc:sldMk cId="319584066" sldId="298"/>
        </pc:sldMkLst>
        <pc:spChg chg="mod">
          <ac:chgData name="Rocker, Cheryl" userId="a858a9b2-79fa-44e8-8501-8316fbef7492" providerId="ADAL" clId="{4B487FBD-9586-4353-B719-E66931FA0C95}" dt="2025-01-15T21:56:03.691" v="1439" actId="26606"/>
          <ac:spMkLst>
            <pc:docMk/>
            <pc:sldMk cId="319584066" sldId="298"/>
            <ac:spMk id="2" creationId="{7182257D-B040-EAC4-6455-625C0833420D}"/>
          </ac:spMkLst>
        </pc:spChg>
        <pc:spChg chg="mod">
          <ac:chgData name="Rocker, Cheryl" userId="a858a9b2-79fa-44e8-8501-8316fbef7492" providerId="ADAL" clId="{4B487FBD-9586-4353-B719-E66931FA0C95}" dt="2025-01-16T18:07:14.368" v="3162" actId="20577"/>
          <ac:spMkLst>
            <pc:docMk/>
            <pc:sldMk cId="319584066" sldId="298"/>
            <ac:spMk id="3" creationId="{6BBCB3AD-F229-E5AD-7A7B-3170292F1F35}"/>
          </ac:spMkLst>
        </pc:spChg>
        <pc:spChg chg="add del">
          <ac:chgData name="Rocker, Cheryl" userId="a858a9b2-79fa-44e8-8501-8316fbef7492" providerId="ADAL" clId="{4B487FBD-9586-4353-B719-E66931FA0C95}" dt="2025-01-15T21:56:03.691" v="1439" actId="26606"/>
          <ac:spMkLst>
            <pc:docMk/>
            <pc:sldMk cId="319584066" sldId="298"/>
            <ac:spMk id="11" creationId="{04812C46-200A-4DEB-A05E-3ED6C68C2387}"/>
          </ac:spMkLst>
        </pc:spChg>
        <pc:spChg chg="add del">
          <ac:chgData name="Rocker, Cheryl" userId="a858a9b2-79fa-44e8-8501-8316fbef7492" providerId="ADAL" clId="{4B487FBD-9586-4353-B719-E66931FA0C95}" dt="2025-01-15T21:56:03.691" v="1439" actId="26606"/>
          <ac:spMkLst>
            <pc:docMk/>
            <pc:sldMk cId="319584066" sldId="298"/>
            <ac:spMk id="13" creationId="{D1EA859B-E555-4109-94F3-6700E046E008}"/>
          </ac:spMkLst>
        </pc:spChg>
        <pc:spChg chg="add">
          <ac:chgData name="Rocker, Cheryl" userId="a858a9b2-79fa-44e8-8501-8316fbef7492" providerId="ADAL" clId="{4B487FBD-9586-4353-B719-E66931FA0C95}" dt="2025-01-15T21:56:03.691" v="1439" actId="26606"/>
          <ac:spMkLst>
            <pc:docMk/>
            <pc:sldMk cId="319584066" sldId="298"/>
            <ac:spMk id="18" creationId="{F13C74B1-5B17-4795-BED0-7140497B445A}"/>
          </ac:spMkLst>
        </pc:spChg>
        <pc:spChg chg="add">
          <ac:chgData name="Rocker, Cheryl" userId="a858a9b2-79fa-44e8-8501-8316fbef7492" providerId="ADAL" clId="{4B487FBD-9586-4353-B719-E66931FA0C95}" dt="2025-01-15T21:56:03.691" v="1439" actId="26606"/>
          <ac:spMkLst>
            <pc:docMk/>
            <pc:sldMk cId="319584066" sldId="298"/>
            <ac:spMk id="20" creationId="{D4974D33-8DC5-464E-8C6D-BE58F0669C17}"/>
          </ac:spMkLst>
        </pc:spChg>
        <pc:picChg chg="del">
          <ac:chgData name="Rocker, Cheryl" userId="a858a9b2-79fa-44e8-8501-8316fbef7492" providerId="ADAL" clId="{4B487FBD-9586-4353-B719-E66931FA0C95}" dt="2025-01-15T21:53:27.739" v="1344" actId="478"/>
          <ac:picMkLst>
            <pc:docMk/>
            <pc:sldMk cId="319584066" sldId="298"/>
            <ac:picMk id="5" creationId="{BF2E6741-BC20-C308-8911-C77B348E2E1C}"/>
          </ac:picMkLst>
        </pc:picChg>
        <pc:picChg chg="add mod ord">
          <ac:chgData name="Rocker, Cheryl" userId="a858a9b2-79fa-44e8-8501-8316fbef7492" providerId="ADAL" clId="{4B487FBD-9586-4353-B719-E66931FA0C95}" dt="2025-01-15T21:56:03.691" v="1439" actId="26606"/>
          <ac:picMkLst>
            <pc:docMk/>
            <pc:sldMk cId="319584066" sldId="298"/>
            <ac:picMk id="6" creationId="{01948E6A-C520-EF83-0C2B-16F1CC09E6C3}"/>
          </ac:picMkLst>
        </pc:picChg>
      </pc:sldChg>
      <pc:sldChg chg="addSp delSp modSp mod ord setBg">
        <pc:chgData name="Rocker, Cheryl" userId="a858a9b2-79fa-44e8-8501-8316fbef7492" providerId="ADAL" clId="{4B487FBD-9586-4353-B719-E66931FA0C95}" dt="2025-01-16T18:06:08.808" v="3145" actId="113"/>
        <pc:sldMkLst>
          <pc:docMk/>
          <pc:sldMk cId="214329970" sldId="299"/>
        </pc:sldMkLst>
        <pc:spChg chg="mod">
          <ac:chgData name="Rocker, Cheryl" userId="a858a9b2-79fa-44e8-8501-8316fbef7492" providerId="ADAL" clId="{4B487FBD-9586-4353-B719-E66931FA0C95}" dt="2025-01-16T17:44:39.266" v="2964" actId="26606"/>
          <ac:spMkLst>
            <pc:docMk/>
            <pc:sldMk cId="214329970" sldId="299"/>
            <ac:spMk id="2" creationId="{7182257D-B040-EAC4-6455-625C0833420D}"/>
          </ac:spMkLst>
        </pc:spChg>
        <pc:spChg chg="mod ord">
          <ac:chgData name="Rocker, Cheryl" userId="a858a9b2-79fa-44e8-8501-8316fbef7492" providerId="ADAL" clId="{4B487FBD-9586-4353-B719-E66931FA0C95}" dt="2025-01-16T18:06:08.808" v="3145" actId="113"/>
          <ac:spMkLst>
            <pc:docMk/>
            <pc:sldMk cId="214329970" sldId="299"/>
            <ac:spMk id="3" creationId="{6BBCB3AD-F229-E5AD-7A7B-3170292F1F35}"/>
          </ac:spMkLst>
        </pc:spChg>
        <pc:spChg chg="add del">
          <ac:chgData name="Rocker, Cheryl" userId="a858a9b2-79fa-44e8-8501-8316fbef7492" providerId="ADAL" clId="{4B487FBD-9586-4353-B719-E66931FA0C95}" dt="2025-01-16T17:39:31.207" v="2915" actId="26606"/>
          <ac:spMkLst>
            <pc:docMk/>
            <pc:sldMk cId="214329970" sldId="299"/>
            <ac:spMk id="13" creationId="{352BEC0E-22F8-46D0-9632-375DB541B06C}"/>
          </ac:spMkLst>
        </pc:spChg>
        <pc:spChg chg="add del">
          <ac:chgData name="Rocker, Cheryl" userId="a858a9b2-79fa-44e8-8501-8316fbef7492" providerId="ADAL" clId="{4B487FBD-9586-4353-B719-E66931FA0C95}" dt="2025-01-16T17:39:31.207" v="2915" actId="26606"/>
          <ac:spMkLst>
            <pc:docMk/>
            <pc:sldMk cId="214329970" sldId="299"/>
            <ac:spMk id="15" creationId="{3FCFB1DE-0B7E-48CC-BA90-B2AB0889F9D6}"/>
          </ac:spMkLst>
        </pc:spChg>
        <pc:spChg chg="add del">
          <ac:chgData name="Rocker, Cheryl" userId="a858a9b2-79fa-44e8-8501-8316fbef7492" providerId="ADAL" clId="{4B487FBD-9586-4353-B719-E66931FA0C95}" dt="2025-01-16T17:44:39.266" v="2964" actId="26606"/>
          <ac:spMkLst>
            <pc:docMk/>
            <pc:sldMk cId="214329970" sldId="299"/>
            <ac:spMk id="24" creationId="{2B97F24A-32CE-4C1C-A50D-3016B394DCFB}"/>
          </ac:spMkLst>
        </pc:spChg>
        <pc:spChg chg="add del">
          <ac:chgData name="Rocker, Cheryl" userId="a858a9b2-79fa-44e8-8501-8316fbef7492" providerId="ADAL" clId="{4B487FBD-9586-4353-B719-E66931FA0C95}" dt="2025-01-16T17:44:39.266" v="2964" actId="26606"/>
          <ac:spMkLst>
            <pc:docMk/>
            <pc:sldMk cId="214329970" sldId="299"/>
            <ac:spMk id="25" creationId="{CD8B4F24-440B-49E9-B85D-733523DC064B}"/>
          </ac:spMkLst>
        </pc:spChg>
        <pc:spChg chg="add">
          <ac:chgData name="Rocker, Cheryl" userId="a858a9b2-79fa-44e8-8501-8316fbef7492" providerId="ADAL" clId="{4B487FBD-9586-4353-B719-E66931FA0C95}" dt="2025-01-16T17:44:39.266" v="2964" actId="26606"/>
          <ac:spMkLst>
            <pc:docMk/>
            <pc:sldMk cId="214329970" sldId="299"/>
            <ac:spMk id="30" creationId="{69D47016-023F-44BD-981C-50E7A10A6609}"/>
          </ac:spMkLst>
        </pc:spChg>
        <pc:spChg chg="add">
          <ac:chgData name="Rocker, Cheryl" userId="a858a9b2-79fa-44e8-8501-8316fbef7492" providerId="ADAL" clId="{4B487FBD-9586-4353-B719-E66931FA0C95}" dt="2025-01-16T17:44:39.266" v="2964" actId="26606"/>
          <ac:spMkLst>
            <pc:docMk/>
            <pc:sldMk cId="214329970" sldId="299"/>
            <ac:spMk id="32" creationId="{6D8B37B0-0682-433E-BC8D-498C04ABD9A7}"/>
          </ac:spMkLst>
        </pc:spChg>
        <pc:grpChg chg="add del">
          <ac:chgData name="Rocker, Cheryl" userId="a858a9b2-79fa-44e8-8501-8316fbef7492" providerId="ADAL" clId="{4B487FBD-9586-4353-B719-E66931FA0C95}" dt="2025-01-16T17:39:31.191" v="2914" actId="26606"/>
          <ac:grpSpMkLst>
            <pc:docMk/>
            <pc:sldMk cId="214329970" sldId="299"/>
            <ac:grpSpMk id="20" creationId="{5EFBDE31-BB3E-6CFC-23CD-B5976DA38438}"/>
          </ac:grpSpMkLst>
        </pc:grpChg>
        <pc:picChg chg="add mod">
          <ac:chgData name="Rocker, Cheryl" userId="a858a9b2-79fa-44e8-8501-8316fbef7492" providerId="ADAL" clId="{4B487FBD-9586-4353-B719-E66931FA0C95}" dt="2025-01-16T17:44:39.266" v="2964" actId="26606"/>
          <ac:picMkLst>
            <pc:docMk/>
            <pc:sldMk cId="214329970" sldId="299"/>
            <ac:picMk id="5" creationId="{717CC8A0-41DB-CC1E-1EB3-D0ECB632423B}"/>
          </ac:picMkLst>
        </pc:picChg>
        <pc:picChg chg="del">
          <ac:chgData name="Rocker, Cheryl" userId="a858a9b2-79fa-44e8-8501-8316fbef7492" providerId="ADAL" clId="{4B487FBD-9586-4353-B719-E66931FA0C95}" dt="2025-01-15T22:06:57.577" v="1447" actId="478"/>
          <ac:picMkLst>
            <pc:docMk/>
            <pc:sldMk cId="214329970" sldId="299"/>
            <ac:picMk id="6" creationId="{5AB13EC0-9A79-4D3F-6AC5-802CD5B2EB9B}"/>
          </ac:picMkLst>
        </pc:picChg>
        <pc:picChg chg="del mod">
          <ac:chgData name="Rocker, Cheryl" userId="a858a9b2-79fa-44e8-8501-8316fbef7492" providerId="ADAL" clId="{4B487FBD-9586-4353-B719-E66931FA0C95}" dt="2025-01-16T17:37:36.708" v="2880" actId="478"/>
          <ac:picMkLst>
            <pc:docMk/>
            <pc:sldMk cId="214329970" sldId="299"/>
            <ac:picMk id="8" creationId="{00EA4C0C-FA67-FB32-290C-DC64B0E222B9}"/>
          </ac:picMkLst>
        </pc:picChg>
        <pc:picChg chg="add mod">
          <ac:chgData name="Rocker, Cheryl" userId="a858a9b2-79fa-44e8-8501-8316fbef7492" providerId="ADAL" clId="{4B487FBD-9586-4353-B719-E66931FA0C95}" dt="2025-01-16T17:44:39.266" v="2964" actId="26606"/>
          <ac:picMkLst>
            <pc:docMk/>
            <pc:sldMk cId="214329970" sldId="299"/>
            <ac:picMk id="9" creationId="{2973412D-0F93-48D3-FB8E-D01F46D8186A}"/>
          </ac:picMkLst>
        </pc:picChg>
      </pc:sldChg>
      <pc:sldChg chg="del">
        <pc:chgData name="Rocker, Cheryl" userId="a858a9b2-79fa-44e8-8501-8316fbef7492" providerId="ADAL" clId="{4B487FBD-9586-4353-B719-E66931FA0C95}" dt="2025-01-13T18:46:05.401" v="25" actId="2696"/>
        <pc:sldMkLst>
          <pc:docMk/>
          <pc:sldMk cId="3253081331" sldId="308"/>
        </pc:sldMkLst>
      </pc:sldChg>
      <pc:sldChg chg="del">
        <pc:chgData name="Rocker, Cheryl" userId="a858a9b2-79fa-44e8-8501-8316fbef7492" providerId="ADAL" clId="{4B487FBD-9586-4353-B719-E66931FA0C95}" dt="2025-01-13T18:46:08.724" v="26" actId="2696"/>
        <pc:sldMkLst>
          <pc:docMk/>
          <pc:sldMk cId="318888399" sldId="309"/>
        </pc:sldMkLst>
      </pc:sldChg>
      <pc:sldChg chg="addSp delSp modSp mod">
        <pc:chgData name="Rocker, Cheryl" userId="a858a9b2-79fa-44e8-8501-8316fbef7492" providerId="ADAL" clId="{4B487FBD-9586-4353-B719-E66931FA0C95}" dt="2025-01-16T17:38:38.636" v="2910" actId="14100"/>
        <pc:sldMkLst>
          <pc:docMk/>
          <pc:sldMk cId="2215247455" sldId="311"/>
        </pc:sldMkLst>
        <pc:spChg chg="mod">
          <ac:chgData name="Rocker, Cheryl" userId="a858a9b2-79fa-44e8-8501-8316fbef7492" providerId="ADAL" clId="{4B487FBD-9586-4353-B719-E66931FA0C95}" dt="2025-01-16T17:38:38.636" v="2910" actId="14100"/>
          <ac:spMkLst>
            <pc:docMk/>
            <pc:sldMk cId="2215247455" sldId="311"/>
            <ac:spMk id="2" creationId="{9B642173-7E4C-423C-AE7A-DB980B387072}"/>
          </ac:spMkLst>
        </pc:spChg>
        <pc:spChg chg="mod">
          <ac:chgData name="Rocker, Cheryl" userId="a858a9b2-79fa-44e8-8501-8316fbef7492" providerId="ADAL" clId="{4B487FBD-9586-4353-B719-E66931FA0C95}" dt="2025-01-16T14:00:03.884" v="1643" actId="20577"/>
          <ac:spMkLst>
            <pc:docMk/>
            <pc:sldMk cId="2215247455" sldId="311"/>
            <ac:spMk id="3" creationId="{DF26A488-91D4-4947-9720-92B11EC1B16C}"/>
          </ac:spMkLst>
        </pc:spChg>
        <pc:spChg chg="add del mod">
          <ac:chgData name="Rocker, Cheryl" userId="a858a9b2-79fa-44e8-8501-8316fbef7492" providerId="ADAL" clId="{4B487FBD-9586-4353-B719-E66931FA0C95}" dt="2025-01-15T14:26:13.466" v="1147" actId="478"/>
          <ac:spMkLst>
            <pc:docMk/>
            <pc:sldMk cId="2215247455" sldId="311"/>
            <ac:spMk id="10" creationId="{26C0D5A0-C8F5-72F9-73E6-20D5C59395E2}"/>
          </ac:spMkLst>
        </pc:spChg>
        <pc:picChg chg="mod">
          <ac:chgData name="Rocker, Cheryl" userId="a858a9b2-79fa-44e8-8501-8316fbef7492" providerId="ADAL" clId="{4B487FBD-9586-4353-B719-E66931FA0C95}" dt="2025-01-16T13:57:47.979" v="1614" actId="1036"/>
          <ac:picMkLst>
            <pc:docMk/>
            <pc:sldMk cId="2215247455" sldId="311"/>
            <ac:picMk id="4" creationId="{0C5356A1-F6C5-B16D-ABF8-7E584D9F1302}"/>
          </ac:picMkLst>
        </pc:picChg>
        <pc:picChg chg="add del mod">
          <ac:chgData name="Rocker, Cheryl" userId="a858a9b2-79fa-44e8-8501-8316fbef7492" providerId="ADAL" clId="{4B487FBD-9586-4353-B719-E66931FA0C95}" dt="2025-01-15T14:25:58.899" v="1144" actId="478"/>
          <ac:picMkLst>
            <pc:docMk/>
            <pc:sldMk cId="2215247455" sldId="311"/>
            <ac:picMk id="7" creationId="{400CB2FD-D77D-4F3C-8A5C-70BEF0798E61}"/>
          </ac:picMkLst>
        </pc:picChg>
        <pc:picChg chg="add mod">
          <ac:chgData name="Rocker, Cheryl" userId="a858a9b2-79fa-44e8-8501-8316fbef7492" providerId="ADAL" clId="{4B487FBD-9586-4353-B719-E66931FA0C95}" dt="2025-01-15T14:26:51.029" v="1153" actId="1076"/>
          <ac:picMkLst>
            <pc:docMk/>
            <pc:sldMk cId="2215247455" sldId="311"/>
            <ac:picMk id="12" creationId="{BAAE4358-C332-428E-D324-A145DB56C830}"/>
          </ac:picMkLst>
        </pc:picChg>
        <pc:picChg chg="add mod">
          <ac:chgData name="Rocker, Cheryl" userId="a858a9b2-79fa-44e8-8501-8316fbef7492" providerId="ADAL" clId="{4B487FBD-9586-4353-B719-E66931FA0C95}" dt="2025-01-16T14:06:36.770" v="1645" actId="1076"/>
          <ac:picMkLst>
            <pc:docMk/>
            <pc:sldMk cId="2215247455" sldId="311"/>
            <ac:picMk id="15" creationId="{3050EE1F-7DB1-EE89-DD35-0C8438F5934E}"/>
          </ac:picMkLst>
        </pc:picChg>
      </pc:sldChg>
      <pc:sldChg chg="modSp del mod ord">
        <pc:chgData name="Rocker, Cheryl" userId="a858a9b2-79fa-44e8-8501-8316fbef7492" providerId="ADAL" clId="{4B487FBD-9586-4353-B719-E66931FA0C95}" dt="2025-01-15T00:10:50.115" v="966" actId="47"/>
        <pc:sldMkLst>
          <pc:docMk/>
          <pc:sldMk cId="2875483454" sldId="312"/>
        </pc:sldMkLst>
        <pc:spChg chg="mod">
          <ac:chgData name="Rocker, Cheryl" userId="a858a9b2-79fa-44e8-8501-8316fbef7492" providerId="ADAL" clId="{4B487FBD-9586-4353-B719-E66931FA0C95}" dt="2025-01-14T23:05:28.419" v="345" actId="20577"/>
          <ac:spMkLst>
            <pc:docMk/>
            <pc:sldMk cId="2875483454" sldId="312"/>
            <ac:spMk id="2" creationId="{9B642173-7E4C-423C-AE7A-DB980B387072}"/>
          </ac:spMkLst>
        </pc:spChg>
        <pc:spChg chg="mod">
          <ac:chgData name="Rocker, Cheryl" userId="a858a9b2-79fa-44e8-8501-8316fbef7492" providerId="ADAL" clId="{4B487FBD-9586-4353-B719-E66931FA0C95}" dt="2025-01-14T23:07:32.196" v="369" actId="207"/>
          <ac:spMkLst>
            <pc:docMk/>
            <pc:sldMk cId="2875483454" sldId="312"/>
            <ac:spMk id="3" creationId="{DF26A488-91D4-4947-9720-92B11EC1B16C}"/>
          </ac:spMkLst>
        </pc:spChg>
      </pc:sldChg>
      <pc:sldChg chg="modSp del mod">
        <pc:chgData name="Rocker, Cheryl" userId="a858a9b2-79fa-44e8-8501-8316fbef7492" providerId="ADAL" clId="{4B487FBD-9586-4353-B719-E66931FA0C95}" dt="2025-01-16T16:33:06.856" v="2144" actId="47"/>
        <pc:sldMkLst>
          <pc:docMk/>
          <pc:sldMk cId="3846413101" sldId="316"/>
        </pc:sldMkLst>
        <pc:spChg chg="mod">
          <ac:chgData name="Rocker, Cheryl" userId="a858a9b2-79fa-44e8-8501-8316fbef7492" providerId="ADAL" clId="{4B487FBD-9586-4353-B719-E66931FA0C95}" dt="2025-01-13T18:49:45.475" v="112" actId="20577"/>
          <ac:spMkLst>
            <pc:docMk/>
            <pc:sldMk cId="3846413101" sldId="316"/>
            <ac:spMk id="2" creationId="{9B642173-7E4C-423C-AE7A-DB980B387072}"/>
          </ac:spMkLst>
        </pc:spChg>
      </pc:sldChg>
      <pc:sldChg chg="del">
        <pc:chgData name="Rocker, Cheryl" userId="a858a9b2-79fa-44e8-8501-8316fbef7492" providerId="ADAL" clId="{4B487FBD-9586-4353-B719-E66931FA0C95}" dt="2025-01-15T00:07:05.979" v="929" actId="47"/>
        <pc:sldMkLst>
          <pc:docMk/>
          <pc:sldMk cId="3581663549" sldId="318"/>
        </pc:sldMkLst>
      </pc:sldChg>
      <pc:sldChg chg="delSp modSp del mod">
        <pc:chgData name="Rocker, Cheryl" userId="a858a9b2-79fa-44e8-8501-8316fbef7492" providerId="ADAL" clId="{4B487FBD-9586-4353-B719-E66931FA0C95}" dt="2025-01-15T00:07:04.395" v="928" actId="47"/>
        <pc:sldMkLst>
          <pc:docMk/>
          <pc:sldMk cId="3454397549" sldId="319"/>
        </pc:sldMkLst>
        <pc:spChg chg="mod">
          <ac:chgData name="Rocker, Cheryl" userId="a858a9b2-79fa-44e8-8501-8316fbef7492" providerId="ADAL" clId="{4B487FBD-9586-4353-B719-E66931FA0C95}" dt="2025-01-14T23:14:02.577" v="491" actId="20577"/>
          <ac:spMkLst>
            <pc:docMk/>
            <pc:sldMk cId="3454397549" sldId="319"/>
            <ac:spMk id="2" creationId="{9B642173-7E4C-423C-AE7A-DB980B387072}"/>
          </ac:spMkLst>
        </pc:spChg>
        <pc:spChg chg="mod">
          <ac:chgData name="Rocker, Cheryl" userId="a858a9b2-79fa-44e8-8501-8316fbef7492" providerId="ADAL" clId="{4B487FBD-9586-4353-B719-E66931FA0C95}" dt="2025-01-15T00:06:38.766" v="927" actId="6549"/>
          <ac:spMkLst>
            <pc:docMk/>
            <pc:sldMk cId="3454397549" sldId="319"/>
            <ac:spMk id="9" creationId="{3B185BBB-2945-7FE0-CEAA-51FAD1D59189}"/>
          </ac:spMkLst>
        </pc:spChg>
        <pc:picChg chg="del">
          <ac:chgData name="Rocker, Cheryl" userId="a858a9b2-79fa-44e8-8501-8316fbef7492" providerId="ADAL" clId="{4B487FBD-9586-4353-B719-E66931FA0C95}" dt="2025-01-14T23:27:40.306" v="492" actId="478"/>
          <ac:picMkLst>
            <pc:docMk/>
            <pc:sldMk cId="3454397549" sldId="319"/>
            <ac:picMk id="4" creationId="{32236F68-0838-0690-9D13-364649FF567A}"/>
          </ac:picMkLst>
        </pc:picChg>
      </pc:sldChg>
      <pc:sldChg chg="addSp delSp modSp mod">
        <pc:chgData name="Rocker, Cheryl" userId="a858a9b2-79fa-44e8-8501-8316fbef7492" providerId="ADAL" clId="{4B487FBD-9586-4353-B719-E66931FA0C95}" dt="2025-01-22T14:31:45.148" v="3337" actId="20577"/>
        <pc:sldMkLst>
          <pc:docMk/>
          <pc:sldMk cId="668367024" sldId="320"/>
        </pc:sldMkLst>
        <pc:spChg chg="mod">
          <ac:chgData name="Rocker, Cheryl" userId="a858a9b2-79fa-44e8-8501-8316fbef7492" providerId="ADAL" clId="{4B487FBD-9586-4353-B719-E66931FA0C95}" dt="2025-01-15T14:28:35.315" v="1172" actId="20577"/>
          <ac:spMkLst>
            <pc:docMk/>
            <pc:sldMk cId="668367024" sldId="320"/>
            <ac:spMk id="2" creationId="{9B642173-7E4C-423C-AE7A-DB980B387072}"/>
          </ac:spMkLst>
        </pc:spChg>
        <pc:spChg chg="mod">
          <ac:chgData name="Rocker, Cheryl" userId="a858a9b2-79fa-44e8-8501-8316fbef7492" providerId="ADAL" clId="{4B487FBD-9586-4353-B719-E66931FA0C95}" dt="2025-01-22T14:31:45.148" v="3337" actId="20577"/>
          <ac:spMkLst>
            <pc:docMk/>
            <pc:sldMk cId="668367024" sldId="320"/>
            <ac:spMk id="3" creationId="{DF26A488-91D4-4947-9720-92B11EC1B16C}"/>
          </ac:spMkLst>
        </pc:spChg>
        <pc:picChg chg="add mod">
          <ac:chgData name="Rocker, Cheryl" userId="a858a9b2-79fa-44e8-8501-8316fbef7492" providerId="ADAL" clId="{4B487FBD-9586-4353-B719-E66931FA0C95}" dt="2025-01-22T14:25:24.848" v="3319" actId="1076"/>
          <ac:picMkLst>
            <pc:docMk/>
            <pc:sldMk cId="668367024" sldId="320"/>
            <ac:picMk id="5" creationId="{7ECCF90B-72BD-4494-F5A1-63BC08725976}"/>
          </ac:picMkLst>
        </pc:picChg>
        <pc:picChg chg="del">
          <ac:chgData name="Rocker, Cheryl" userId="a858a9b2-79fa-44e8-8501-8316fbef7492" providerId="ADAL" clId="{4B487FBD-9586-4353-B719-E66931FA0C95}" dt="2025-01-15T00:07:24.856" v="931" actId="478"/>
          <ac:picMkLst>
            <pc:docMk/>
            <pc:sldMk cId="668367024" sldId="320"/>
            <ac:picMk id="7" creationId="{5DB70BDB-E4A1-40F2-84C5-2C68AD1B780C}"/>
          </ac:picMkLst>
        </pc:picChg>
        <pc:picChg chg="add mod">
          <ac:chgData name="Rocker, Cheryl" userId="a858a9b2-79fa-44e8-8501-8316fbef7492" providerId="ADAL" clId="{4B487FBD-9586-4353-B719-E66931FA0C95}" dt="2025-01-22T14:29:31.666" v="3323" actId="1582"/>
          <ac:picMkLst>
            <pc:docMk/>
            <pc:sldMk cId="668367024" sldId="320"/>
            <ac:picMk id="7" creationId="{F902C14C-DC8E-7F9D-8055-C7DD3CF5CB08}"/>
          </ac:picMkLst>
        </pc:picChg>
      </pc:sldChg>
      <pc:sldChg chg="addSp modSp mod">
        <pc:chgData name="Rocker, Cheryl" userId="a858a9b2-79fa-44e8-8501-8316fbef7492" providerId="ADAL" clId="{4B487FBD-9586-4353-B719-E66931FA0C95}" dt="2025-01-22T14:22:24.349" v="3282" actId="1076"/>
        <pc:sldMkLst>
          <pc:docMk/>
          <pc:sldMk cId="1850252767" sldId="321"/>
        </pc:sldMkLst>
        <pc:spChg chg="mod">
          <ac:chgData name="Rocker, Cheryl" userId="a858a9b2-79fa-44e8-8501-8316fbef7492" providerId="ADAL" clId="{4B487FBD-9586-4353-B719-E66931FA0C95}" dt="2025-01-22T14:20:04.206" v="3197" actId="113"/>
          <ac:spMkLst>
            <pc:docMk/>
            <pc:sldMk cId="1850252767" sldId="321"/>
            <ac:spMk id="2" creationId="{9B642173-7E4C-423C-AE7A-DB980B387072}"/>
          </ac:spMkLst>
        </pc:spChg>
        <pc:spChg chg="add mod">
          <ac:chgData name="Rocker, Cheryl" userId="a858a9b2-79fa-44e8-8501-8316fbef7492" providerId="ADAL" clId="{4B487FBD-9586-4353-B719-E66931FA0C95}" dt="2025-01-16T16:18:16.867" v="1856" actId="20577"/>
          <ac:spMkLst>
            <pc:docMk/>
            <pc:sldMk cId="1850252767" sldId="321"/>
            <ac:spMk id="5" creationId="{D92A8DD0-7EB8-DDB0-75AA-C937A2CF78AB}"/>
          </ac:spMkLst>
        </pc:spChg>
        <pc:spChg chg="add mod">
          <ac:chgData name="Rocker, Cheryl" userId="a858a9b2-79fa-44e8-8501-8316fbef7492" providerId="ADAL" clId="{4B487FBD-9586-4353-B719-E66931FA0C95}" dt="2025-01-22T14:22:24.349" v="3282" actId="1076"/>
          <ac:spMkLst>
            <pc:docMk/>
            <pc:sldMk cId="1850252767" sldId="321"/>
            <ac:spMk id="7" creationId="{014414C8-59A5-5259-54F6-8E1CFB0DD5F3}"/>
          </ac:spMkLst>
        </pc:spChg>
        <pc:spChg chg="mod">
          <ac:chgData name="Rocker, Cheryl" userId="a858a9b2-79fa-44e8-8501-8316fbef7492" providerId="ADAL" clId="{4B487FBD-9586-4353-B719-E66931FA0C95}" dt="2025-01-16T15:32:46.359" v="1751" actId="14100"/>
          <ac:spMkLst>
            <pc:docMk/>
            <pc:sldMk cId="1850252767" sldId="321"/>
            <ac:spMk id="12" creationId="{2B660031-E76B-CC0F-8A7D-AEA33DD266C5}"/>
          </ac:spMkLst>
        </pc:spChg>
        <pc:spChg chg="mod">
          <ac:chgData name="Rocker, Cheryl" userId="a858a9b2-79fa-44e8-8501-8316fbef7492" providerId="ADAL" clId="{4B487FBD-9586-4353-B719-E66931FA0C95}" dt="2025-01-16T15:32:41.450" v="1750" actId="1076"/>
          <ac:spMkLst>
            <pc:docMk/>
            <pc:sldMk cId="1850252767" sldId="321"/>
            <ac:spMk id="13" creationId="{FF45D234-A57F-0769-BFB1-03D15E83FF8F}"/>
          </ac:spMkLst>
        </pc:spChg>
        <pc:picChg chg="mod">
          <ac:chgData name="Rocker, Cheryl" userId="a858a9b2-79fa-44e8-8501-8316fbef7492" providerId="ADAL" clId="{4B487FBD-9586-4353-B719-E66931FA0C95}" dt="2025-01-22T14:22:15.618" v="3280" actId="1076"/>
          <ac:picMkLst>
            <pc:docMk/>
            <pc:sldMk cId="1850252767" sldId="321"/>
            <ac:picMk id="17" creationId="{5C4E826B-34FB-95C5-E675-ADE9D939159F}"/>
          </ac:picMkLst>
        </pc:picChg>
      </pc:sldChg>
      <pc:sldChg chg="addSp delSp modSp mod">
        <pc:chgData name="Rocker, Cheryl" userId="a858a9b2-79fa-44e8-8501-8316fbef7492" providerId="ADAL" clId="{4B487FBD-9586-4353-B719-E66931FA0C95}" dt="2025-01-14T23:48:53.640" v="925" actId="1076"/>
        <pc:sldMkLst>
          <pc:docMk/>
          <pc:sldMk cId="72160007" sldId="322"/>
        </pc:sldMkLst>
        <pc:spChg chg="del mod">
          <ac:chgData name="Rocker, Cheryl" userId="a858a9b2-79fa-44e8-8501-8316fbef7492" providerId="ADAL" clId="{4B487FBD-9586-4353-B719-E66931FA0C95}" dt="2025-01-14T23:48:03.750" v="890" actId="478"/>
          <ac:spMkLst>
            <pc:docMk/>
            <pc:sldMk cId="72160007" sldId="322"/>
            <ac:spMk id="3" creationId="{DF26A488-91D4-4947-9720-92B11EC1B16C}"/>
          </ac:spMkLst>
        </pc:spChg>
        <pc:spChg chg="add mod">
          <ac:chgData name="Rocker, Cheryl" userId="a858a9b2-79fa-44e8-8501-8316fbef7492" providerId="ADAL" clId="{4B487FBD-9586-4353-B719-E66931FA0C95}" dt="2025-01-14T23:48:47.522" v="924" actId="20577"/>
          <ac:spMkLst>
            <pc:docMk/>
            <pc:sldMk cId="72160007" sldId="322"/>
            <ac:spMk id="7" creationId="{824B61B5-4C09-295F-250A-D6FF293AA0C7}"/>
          </ac:spMkLst>
        </pc:spChg>
        <pc:picChg chg="mod">
          <ac:chgData name="Rocker, Cheryl" userId="a858a9b2-79fa-44e8-8501-8316fbef7492" providerId="ADAL" clId="{4B487FBD-9586-4353-B719-E66931FA0C95}" dt="2025-01-14T23:48:53.640" v="925" actId="1076"/>
          <ac:picMkLst>
            <pc:docMk/>
            <pc:sldMk cId="72160007" sldId="322"/>
            <ac:picMk id="4" creationId="{D63D392C-6CAF-773C-2EDD-921374EAA163}"/>
          </ac:picMkLst>
        </pc:picChg>
      </pc:sldChg>
      <pc:sldChg chg="modSp mod modNotesTx">
        <pc:chgData name="Rocker, Cheryl" userId="a858a9b2-79fa-44e8-8501-8316fbef7492" providerId="ADAL" clId="{4B487FBD-9586-4353-B719-E66931FA0C95}" dt="2025-01-16T16:45:54.778" v="2666" actId="20577"/>
        <pc:sldMkLst>
          <pc:docMk/>
          <pc:sldMk cId="2660298201" sldId="2134804444"/>
        </pc:sldMkLst>
        <pc:spChg chg="mod">
          <ac:chgData name="Rocker, Cheryl" userId="a858a9b2-79fa-44e8-8501-8316fbef7492" providerId="ADAL" clId="{4B487FBD-9586-4353-B719-E66931FA0C95}" dt="2025-01-16T16:43:47.117" v="2556" actId="20577"/>
          <ac:spMkLst>
            <pc:docMk/>
            <pc:sldMk cId="2660298201" sldId="2134804444"/>
            <ac:spMk id="2" creationId="{4E61DCFA-F9E2-031A-C9AF-DAF2211AD5DD}"/>
          </ac:spMkLst>
        </pc:spChg>
        <pc:spChg chg="mod">
          <ac:chgData name="Rocker, Cheryl" userId="a858a9b2-79fa-44e8-8501-8316fbef7492" providerId="ADAL" clId="{4B487FBD-9586-4353-B719-E66931FA0C95}" dt="2025-01-16T16:45:54.778" v="2666" actId="20577"/>
          <ac:spMkLst>
            <pc:docMk/>
            <pc:sldMk cId="2660298201" sldId="2134804444"/>
            <ac:spMk id="3" creationId="{9594358D-1A80-8EC9-2496-4A18DA36D13F}"/>
          </ac:spMkLst>
        </pc:spChg>
      </pc:sldChg>
      <pc:sldChg chg="addSp delSp modSp mod">
        <pc:chgData name="Rocker, Cheryl" userId="a858a9b2-79fa-44e8-8501-8316fbef7492" providerId="ADAL" clId="{4B487FBD-9586-4353-B719-E66931FA0C95}" dt="2025-01-16T16:45:11.152" v="2602" actId="20577"/>
        <pc:sldMkLst>
          <pc:docMk/>
          <pc:sldMk cId="3377597699" sldId="2134804446"/>
        </pc:sldMkLst>
        <pc:spChg chg="mod">
          <ac:chgData name="Rocker, Cheryl" userId="a858a9b2-79fa-44e8-8501-8316fbef7492" providerId="ADAL" clId="{4B487FBD-9586-4353-B719-E66931FA0C95}" dt="2025-01-16T16:45:11.152" v="2602" actId="20577"/>
          <ac:spMkLst>
            <pc:docMk/>
            <pc:sldMk cId="3377597699" sldId="2134804446"/>
            <ac:spMk id="3" creationId="{6C18B726-D575-D5F6-EC09-2CB0CD8351AB}"/>
          </ac:spMkLst>
        </pc:spChg>
        <pc:spChg chg="add del">
          <ac:chgData name="Rocker, Cheryl" userId="a858a9b2-79fa-44e8-8501-8316fbef7492" providerId="ADAL" clId="{4B487FBD-9586-4353-B719-E66931FA0C95}" dt="2025-01-15T14:22:36.050" v="1122" actId="478"/>
          <ac:spMkLst>
            <pc:docMk/>
            <pc:sldMk cId="3377597699" sldId="2134804446"/>
            <ac:spMk id="10" creationId="{190FE777-72F4-2CCE-64F7-3FC2861E790F}"/>
          </ac:spMkLst>
        </pc:spChg>
        <pc:picChg chg="add del mod">
          <ac:chgData name="Rocker, Cheryl" userId="a858a9b2-79fa-44e8-8501-8316fbef7492" providerId="ADAL" clId="{4B487FBD-9586-4353-B719-E66931FA0C95}" dt="2025-01-15T14:21:17.765" v="1111" actId="478"/>
          <ac:picMkLst>
            <pc:docMk/>
            <pc:sldMk cId="3377597699" sldId="2134804446"/>
            <ac:picMk id="5" creationId="{74FE8FCF-3485-19FC-C583-3AA11B299553}"/>
          </ac:picMkLst>
        </pc:picChg>
        <pc:picChg chg="add del mod">
          <ac:chgData name="Rocker, Cheryl" userId="a858a9b2-79fa-44e8-8501-8316fbef7492" providerId="ADAL" clId="{4B487FBD-9586-4353-B719-E66931FA0C95}" dt="2025-01-15T14:22:18.965" v="1120" actId="478"/>
          <ac:picMkLst>
            <pc:docMk/>
            <pc:sldMk cId="3377597699" sldId="2134804446"/>
            <ac:picMk id="7" creationId="{0DEC79B6-84AA-CA91-737A-09156D2DF566}"/>
          </ac:picMkLst>
        </pc:picChg>
        <pc:picChg chg="add mod">
          <ac:chgData name="Rocker, Cheryl" userId="a858a9b2-79fa-44e8-8501-8316fbef7492" providerId="ADAL" clId="{4B487FBD-9586-4353-B719-E66931FA0C95}" dt="2025-01-15T14:22:49.098" v="1126" actId="1076"/>
          <ac:picMkLst>
            <pc:docMk/>
            <pc:sldMk cId="3377597699" sldId="2134804446"/>
            <ac:picMk id="13" creationId="{1733F544-95E1-F70A-AFE0-6F3ED910F34D}"/>
          </ac:picMkLst>
        </pc:picChg>
      </pc:sldChg>
      <pc:sldChg chg="modSp add del mod modNotesTx">
        <pc:chgData name="Rocker, Cheryl" userId="a858a9b2-79fa-44e8-8501-8316fbef7492" providerId="ADAL" clId="{4B487FBD-9586-4353-B719-E66931FA0C95}" dt="2025-01-16T16:51:39.681" v="2735" actId="47"/>
        <pc:sldMkLst>
          <pc:docMk/>
          <pc:sldMk cId="1377255549" sldId="2134804447"/>
        </pc:sldMkLst>
        <pc:spChg chg="mod">
          <ac:chgData name="Rocker, Cheryl" userId="a858a9b2-79fa-44e8-8501-8316fbef7492" providerId="ADAL" clId="{4B487FBD-9586-4353-B719-E66931FA0C95}" dt="2025-01-15T14:27:31.181" v="1158" actId="20577"/>
          <ac:spMkLst>
            <pc:docMk/>
            <pc:sldMk cId="1377255549" sldId="2134804447"/>
            <ac:spMk id="3" creationId="{0E9F6E6D-8658-87F8-C4A9-6D72B03E2212}"/>
          </ac:spMkLst>
        </pc:spChg>
      </pc:sldChg>
      <pc:sldChg chg="addSp modSp mod">
        <pc:chgData name="Rocker, Cheryl" userId="a858a9b2-79fa-44e8-8501-8316fbef7492" providerId="ADAL" clId="{4B487FBD-9586-4353-B719-E66931FA0C95}" dt="2025-01-16T16:50:36.071" v="2729" actId="122"/>
        <pc:sldMkLst>
          <pc:docMk/>
          <pc:sldMk cId="3950770426" sldId="2134804450"/>
        </pc:sldMkLst>
        <pc:spChg chg="mod">
          <ac:chgData name="Rocker, Cheryl" userId="a858a9b2-79fa-44e8-8501-8316fbef7492" providerId="ADAL" clId="{4B487FBD-9586-4353-B719-E66931FA0C95}" dt="2025-01-16T16:43:13.493" v="2526" actId="20577"/>
          <ac:spMkLst>
            <pc:docMk/>
            <pc:sldMk cId="3950770426" sldId="2134804450"/>
            <ac:spMk id="2" creationId="{79BD2883-1791-26E9-1CEE-0C41DB07EEA4}"/>
          </ac:spMkLst>
        </pc:spChg>
        <pc:grpChg chg="mod">
          <ac:chgData name="Rocker, Cheryl" userId="a858a9b2-79fa-44e8-8501-8316fbef7492" providerId="ADAL" clId="{4B487FBD-9586-4353-B719-E66931FA0C95}" dt="2025-01-14T23:45:35.938" v="815" actId="1076"/>
          <ac:grpSpMkLst>
            <pc:docMk/>
            <pc:sldMk cId="3950770426" sldId="2134804450"/>
            <ac:grpSpMk id="4" creationId="{2A5F7389-B1F0-6DB1-D529-24BC5082386E}"/>
          </ac:grpSpMkLst>
        </pc:grpChg>
        <pc:graphicFrameChg chg="add mod modGraphic">
          <ac:chgData name="Rocker, Cheryl" userId="a858a9b2-79fa-44e8-8501-8316fbef7492" providerId="ADAL" clId="{4B487FBD-9586-4353-B719-E66931FA0C95}" dt="2025-01-16T16:50:36.071" v="2729" actId="122"/>
          <ac:graphicFrameMkLst>
            <pc:docMk/>
            <pc:sldMk cId="3950770426" sldId="2134804450"/>
            <ac:graphicFrameMk id="3" creationId="{44FBAD42-BEA5-DB9C-A5D8-0083034B10EA}"/>
          </ac:graphicFrameMkLst>
        </pc:graphicFrameChg>
      </pc:sldChg>
      <pc:sldChg chg="addSp delSp modSp mod">
        <pc:chgData name="Rocker, Cheryl" userId="a858a9b2-79fa-44e8-8501-8316fbef7492" providerId="ADAL" clId="{4B487FBD-9586-4353-B719-E66931FA0C95}" dt="2025-01-16T15:24:05.054" v="1655" actId="1076"/>
        <pc:sldMkLst>
          <pc:docMk/>
          <pc:sldMk cId="1448513494" sldId="2134804451"/>
        </pc:sldMkLst>
        <pc:spChg chg="mod">
          <ac:chgData name="Rocker, Cheryl" userId="a858a9b2-79fa-44e8-8501-8316fbef7492" providerId="ADAL" clId="{4B487FBD-9586-4353-B719-E66931FA0C95}" dt="2025-01-16T15:24:02.081" v="1654" actId="14100"/>
          <ac:spMkLst>
            <pc:docMk/>
            <pc:sldMk cId="1448513494" sldId="2134804451"/>
            <ac:spMk id="3" creationId="{79D27901-5131-DFC8-C047-092B018191B9}"/>
          </ac:spMkLst>
        </pc:spChg>
        <pc:picChg chg="add del mod">
          <ac:chgData name="Rocker, Cheryl" userId="a858a9b2-79fa-44e8-8501-8316fbef7492" providerId="ADAL" clId="{4B487FBD-9586-4353-B719-E66931FA0C95}" dt="2025-01-16T14:07:33.510" v="1647" actId="478"/>
          <ac:picMkLst>
            <pc:docMk/>
            <pc:sldMk cId="1448513494" sldId="2134804451"/>
            <ac:picMk id="5" creationId="{84802F6E-5785-C008-A6A7-429983718F79}"/>
          </ac:picMkLst>
        </pc:picChg>
        <pc:picChg chg="add del mod">
          <ac:chgData name="Rocker, Cheryl" userId="a858a9b2-79fa-44e8-8501-8316fbef7492" providerId="ADAL" clId="{4B487FBD-9586-4353-B719-E66931FA0C95}" dt="2025-01-16T15:23:51.567" v="1651" actId="478"/>
          <ac:picMkLst>
            <pc:docMk/>
            <pc:sldMk cId="1448513494" sldId="2134804451"/>
            <ac:picMk id="9" creationId="{A30F146E-9540-797C-C05C-BD5C8E151DFC}"/>
          </ac:picMkLst>
        </pc:picChg>
        <pc:picChg chg="add mod">
          <ac:chgData name="Rocker, Cheryl" userId="a858a9b2-79fa-44e8-8501-8316fbef7492" providerId="ADAL" clId="{4B487FBD-9586-4353-B719-E66931FA0C95}" dt="2025-01-16T15:24:05.054" v="1655" actId="1076"/>
          <ac:picMkLst>
            <pc:docMk/>
            <pc:sldMk cId="1448513494" sldId="2134804451"/>
            <ac:picMk id="12" creationId="{9F0BF5A5-E1C7-C35F-A343-FA54ABD26BE1}"/>
          </ac:picMkLst>
        </pc:picChg>
      </pc:sldChg>
      <pc:sldChg chg="new del ord">
        <pc:chgData name="Rocker, Cheryl" userId="a858a9b2-79fa-44e8-8501-8316fbef7492" providerId="ADAL" clId="{4B487FBD-9586-4353-B719-E66931FA0C95}" dt="2025-01-14T18:04:56.516" v="116" actId="47"/>
        <pc:sldMkLst>
          <pc:docMk/>
          <pc:sldMk cId="2268716820" sldId="2134804452"/>
        </pc:sldMkLst>
      </pc:sldChg>
      <pc:sldChg chg="addSp delSp modSp del mod modNotesTx">
        <pc:chgData name="Rocker, Cheryl" userId="a858a9b2-79fa-44e8-8501-8316fbef7492" providerId="ADAL" clId="{4B487FBD-9586-4353-B719-E66931FA0C95}" dt="2025-01-14T23:38:18.754" v="671" actId="47"/>
        <pc:sldMkLst>
          <pc:docMk/>
          <pc:sldMk cId="2362074669" sldId="2134804452"/>
        </pc:sldMkLst>
        <pc:spChg chg="mod">
          <ac:chgData name="Rocker, Cheryl" userId="a858a9b2-79fa-44e8-8501-8316fbef7492" providerId="ADAL" clId="{4B487FBD-9586-4353-B719-E66931FA0C95}" dt="2025-01-14T18:05:35.312" v="138" actId="20577"/>
          <ac:spMkLst>
            <pc:docMk/>
            <pc:sldMk cId="2362074669" sldId="2134804452"/>
            <ac:spMk id="2" creationId="{2C3939E1-42B1-5FF0-712C-E42DBBF8D947}"/>
          </ac:spMkLst>
        </pc:spChg>
        <pc:spChg chg="mod">
          <ac:chgData name="Rocker, Cheryl" userId="a858a9b2-79fa-44e8-8501-8316fbef7492" providerId="ADAL" clId="{4B487FBD-9586-4353-B719-E66931FA0C95}" dt="2025-01-14T18:05:26.038" v="120" actId="14100"/>
          <ac:spMkLst>
            <pc:docMk/>
            <pc:sldMk cId="2362074669" sldId="2134804452"/>
            <ac:spMk id="3" creationId="{5E4FF4A1-9FA2-BC6F-78A0-C3C37E417D19}"/>
          </ac:spMkLst>
        </pc:spChg>
        <pc:spChg chg="add mod">
          <ac:chgData name="Rocker, Cheryl" userId="a858a9b2-79fa-44e8-8501-8316fbef7492" providerId="ADAL" clId="{4B487FBD-9586-4353-B719-E66931FA0C95}" dt="2025-01-14T18:07:24.399" v="178" actId="1582"/>
          <ac:spMkLst>
            <pc:docMk/>
            <pc:sldMk cId="2362074669" sldId="2134804452"/>
            <ac:spMk id="7" creationId="{E66E4375-4E4B-7191-8831-B3E3A54780FA}"/>
          </ac:spMkLst>
        </pc:spChg>
        <pc:spChg chg="add mod">
          <ac:chgData name="Rocker, Cheryl" userId="a858a9b2-79fa-44e8-8501-8316fbef7492" providerId="ADAL" clId="{4B487FBD-9586-4353-B719-E66931FA0C95}" dt="2025-01-14T18:07:32.312" v="179" actId="14100"/>
          <ac:spMkLst>
            <pc:docMk/>
            <pc:sldMk cId="2362074669" sldId="2134804452"/>
            <ac:spMk id="9" creationId="{60D06E2B-BC45-CD65-00C5-E2274C80B7AE}"/>
          </ac:spMkLst>
        </pc:spChg>
        <pc:spChg chg="add mod">
          <ac:chgData name="Rocker, Cheryl" userId="a858a9b2-79fa-44e8-8501-8316fbef7492" providerId="ADAL" clId="{4B487FBD-9586-4353-B719-E66931FA0C95}" dt="2025-01-14T18:08:59.855" v="250" actId="1035"/>
          <ac:spMkLst>
            <pc:docMk/>
            <pc:sldMk cId="2362074669" sldId="2134804452"/>
            <ac:spMk id="10" creationId="{83EC0717-5C7E-F3FE-C9EB-DA9EFE978DE4}"/>
          </ac:spMkLst>
        </pc:spChg>
        <pc:spChg chg="add mod">
          <ac:chgData name="Rocker, Cheryl" userId="a858a9b2-79fa-44e8-8501-8316fbef7492" providerId="ADAL" clId="{4B487FBD-9586-4353-B719-E66931FA0C95}" dt="2025-01-14T18:08:54.590" v="246" actId="1035"/>
          <ac:spMkLst>
            <pc:docMk/>
            <pc:sldMk cId="2362074669" sldId="2134804452"/>
            <ac:spMk id="12" creationId="{D29E052A-C3A1-C4EF-1790-79C3AE30DC24}"/>
          </ac:spMkLst>
        </pc:spChg>
        <pc:picChg chg="add mod">
          <ac:chgData name="Rocker, Cheryl" userId="a858a9b2-79fa-44e8-8501-8316fbef7492" providerId="ADAL" clId="{4B487FBD-9586-4353-B719-E66931FA0C95}" dt="2025-01-14T18:06:12.522" v="169" actId="1076"/>
          <ac:picMkLst>
            <pc:docMk/>
            <pc:sldMk cId="2362074669" sldId="2134804452"/>
            <ac:picMk id="5" creationId="{615034F5-DA1F-DB94-8EC1-22386794BBA2}"/>
          </ac:picMkLst>
        </pc:picChg>
        <pc:picChg chg="del">
          <ac:chgData name="Rocker, Cheryl" userId="a858a9b2-79fa-44e8-8501-8316fbef7492" providerId="ADAL" clId="{4B487FBD-9586-4353-B719-E66931FA0C95}" dt="2025-01-14T18:05:18.123" v="117" actId="478"/>
          <ac:picMkLst>
            <pc:docMk/>
            <pc:sldMk cId="2362074669" sldId="2134804452"/>
            <ac:picMk id="13" creationId="{73BB3AD9-6BEE-FC6B-768B-86BB05CF4B3D}"/>
          </ac:picMkLst>
        </pc:picChg>
        <pc:picChg chg="del">
          <ac:chgData name="Rocker, Cheryl" userId="a858a9b2-79fa-44e8-8501-8316fbef7492" providerId="ADAL" clId="{4B487FBD-9586-4353-B719-E66931FA0C95}" dt="2025-01-14T18:05:19.073" v="118" actId="478"/>
          <ac:picMkLst>
            <pc:docMk/>
            <pc:sldMk cId="2362074669" sldId="2134804452"/>
            <ac:picMk id="16" creationId="{9E871903-619F-DAE4-1A7E-78D085312EF4}"/>
          </ac:picMkLst>
        </pc:picChg>
      </pc:sldChg>
      <pc:sldChg chg="del">
        <pc:chgData name="Rocker, Cheryl" userId="a858a9b2-79fa-44e8-8501-8316fbef7492" providerId="ADAL" clId="{4B487FBD-9586-4353-B719-E66931FA0C95}" dt="2025-01-13T18:46:16.615" v="27" actId="2696"/>
        <pc:sldMkLst>
          <pc:docMk/>
          <pc:sldMk cId="2559234252" sldId="2134804452"/>
        </pc:sldMkLst>
      </pc:sldChg>
      <pc:sldChg chg="addSp modSp mod">
        <pc:chgData name="Rocker, Cheryl" userId="a858a9b2-79fa-44e8-8501-8316fbef7492" providerId="ADAL" clId="{4B487FBD-9586-4353-B719-E66931FA0C95}" dt="2025-01-16T18:01:06.522" v="2985" actId="5793"/>
        <pc:sldMkLst>
          <pc:docMk/>
          <pc:sldMk cId="2572172535" sldId="2134804453"/>
        </pc:sldMkLst>
        <pc:spChg chg="mod">
          <ac:chgData name="Rocker, Cheryl" userId="a858a9b2-79fa-44e8-8501-8316fbef7492" providerId="ADAL" clId="{4B487FBD-9586-4353-B719-E66931FA0C95}" dt="2025-01-15T14:01:42.983" v="1053" actId="20577"/>
          <ac:spMkLst>
            <pc:docMk/>
            <pc:sldMk cId="2572172535" sldId="2134804453"/>
            <ac:spMk id="3" creationId="{B326B550-FAAD-F3AF-B2F9-6C87F60D94B1}"/>
          </ac:spMkLst>
        </pc:spChg>
        <pc:spChg chg="add mod">
          <ac:chgData name="Rocker, Cheryl" userId="a858a9b2-79fa-44e8-8501-8316fbef7492" providerId="ADAL" clId="{4B487FBD-9586-4353-B719-E66931FA0C95}" dt="2025-01-16T18:01:06.522" v="2985" actId="5793"/>
          <ac:spMkLst>
            <pc:docMk/>
            <pc:sldMk cId="2572172535" sldId="2134804453"/>
            <ac:spMk id="4" creationId="{CA91BA00-BD03-E1C0-48ED-B1867A92B8A3}"/>
          </ac:spMkLst>
        </pc:spChg>
      </pc:sldChg>
      <pc:sldChg chg="delSp modSp add mod ord modNotesTx">
        <pc:chgData name="Rocker, Cheryl" userId="a858a9b2-79fa-44e8-8501-8316fbef7492" providerId="ADAL" clId="{4B487FBD-9586-4353-B719-E66931FA0C95}" dt="2025-01-22T14:34:07.482" v="3342" actId="6549"/>
        <pc:sldMkLst>
          <pc:docMk/>
          <pc:sldMk cId="3145310378" sldId="2134804454"/>
        </pc:sldMkLst>
        <pc:spChg chg="mod">
          <ac:chgData name="Rocker, Cheryl" userId="a858a9b2-79fa-44e8-8501-8316fbef7492" providerId="ADAL" clId="{4B487FBD-9586-4353-B719-E66931FA0C95}" dt="2025-01-14T23:28:06.379" v="507" actId="20577"/>
          <ac:spMkLst>
            <pc:docMk/>
            <pc:sldMk cId="3145310378" sldId="2134804454"/>
            <ac:spMk id="2" creationId="{897B718B-A677-3081-FADA-60F53625DBE6}"/>
          </ac:spMkLst>
        </pc:spChg>
        <pc:spChg chg="mod">
          <ac:chgData name="Rocker, Cheryl" userId="a858a9b2-79fa-44e8-8501-8316fbef7492" providerId="ADAL" clId="{4B487FBD-9586-4353-B719-E66931FA0C95}" dt="2025-01-16T18:19:38.886" v="3195" actId="6549"/>
          <ac:spMkLst>
            <pc:docMk/>
            <pc:sldMk cId="3145310378" sldId="2134804454"/>
            <ac:spMk id="3" creationId="{4E56878B-582B-6C1D-532F-7951570D1E4E}"/>
          </ac:spMkLst>
        </pc:spChg>
        <pc:spChg chg="del">
          <ac:chgData name="Rocker, Cheryl" userId="a858a9b2-79fa-44e8-8501-8316fbef7492" providerId="ADAL" clId="{4B487FBD-9586-4353-B719-E66931FA0C95}" dt="2025-01-14T23:28:00.213" v="497" actId="478"/>
          <ac:spMkLst>
            <pc:docMk/>
            <pc:sldMk cId="3145310378" sldId="2134804454"/>
            <ac:spMk id="7" creationId="{EAB18368-E31C-CC0F-98C7-3526D3036450}"/>
          </ac:spMkLst>
        </pc:spChg>
        <pc:spChg chg="del">
          <ac:chgData name="Rocker, Cheryl" userId="a858a9b2-79fa-44e8-8501-8316fbef7492" providerId="ADAL" clId="{4B487FBD-9586-4353-B719-E66931FA0C95}" dt="2025-01-14T23:28:01.585" v="498" actId="478"/>
          <ac:spMkLst>
            <pc:docMk/>
            <pc:sldMk cId="3145310378" sldId="2134804454"/>
            <ac:spMk id="9" creationId="{5F592BA0-34E5-A6EB-864E-E354387BF36B}"/>
          </ac:spMkLst>
        </pc:spChg>
        <pc:spChg chg="del">
          <ac:chgData name="Rocker, Cheryl" userId="a858a9b2-79fa-44e8-8501-8316fbef7492" providerId="ADAL" clId="{4B487FBD-9586-4353-B719-E66931FA0C95}" dt="2025-01-14T23:27:56.896" v="494" actId="478"/>
          <ac:spMkLst>
            <pc:docMk/>
            <pc:sldMk cId="3145310378" sldId="2134804454"/>
            <ac:spMk id="10" creationId="{B10AC30B-C1BE-D955-0AF2-99F1BB628D8F}"/>
          </ac:spMkLst>
        </pc:spChg>
        <pc:spChg chg="del">
          <ac:chgData name="Rocker, Cheryl" userId="a858a9b2-79fa-44e8-8501-8316fbef7492" providerId="ADAL" clId="{4B487FBD-9586-4353-B719-E66931FA0C95}" dt="2025-01-14T23:27:58.023" v="495" actId="478"/>
          <ac:spMkLst>
            <pc:docMk/>
            <pc:sldMk cId="3145310378" sldId="2134804454"/>
            <ac:spMk id="12" creationId="{14E9AC69-20CD-0DC8-B140-5D9940B0175A}"/>
          </ac:spMkLst>
        </pc:spChg>
        <pc:picChg chg="del">
          <ac:chgData name="Rocker, Cheryl" userId="a858a9b2-79fa-44e8-8501-8316fbef7492" providerId="ADAL" clId="{4B487FBD-9586-4353-B719-E66931FA0C95}" dt="2025-01-14T23:27:58.926" v="496" actId="478"/>
          <ac:picMkLst>
            <pc:docMk/>
            <pc:sldMk cId="3145310378" sldId="2134804454"/>
            <ac:picMk id="5" creationId="{F5091F59-BAF4-563A-C0CD-DBE1F19FD32A}"/>
          </ac:picMkLst>
        </pc:picChg>
      </pc:sldChg>
      <pc:sldChg chg="modSp add mod ord">
        <pc:chgData name="Rocker, Cheryl" userId="a858a9b2-79fa-44e8-8501-8316fbef7492" providerId="ADAL" clId="{4B487FBD-9586-4353-B719-E66931FA0C95}" dt="2025-01-16T18:03:14.547" v="3008" actId="20577"/>
        <pc:sldMkLst>
          <pc:docMk/>
          <pc:sldMk cId="3193440034" sldId="2134804455"/>
        </pc:sldMkLst>
        <pc:spChg chg="mod">
          <ac:chgData name="Rocker, Cheryl" userId="a858a9b2-79fa-44e8-8501-8316fbef7492" providerId="ADAL" clId="{4B487FBD-9586-4353-B719-E66931FA0C95}" dt="2025-01-16T18:03:14.547" v="3008" actId="20577"/>
          <ac:spMkLst>
            <pc:docMk/>
            <pc:sldMk cId="3193440034" sldId="2134804455"/>
            <ac:spMk id="3" creationId="{C231A888-AEE2-6364-3552-AD868B08D94B}"/>
          </ac:spMkLst>
        </pc:spChg>
      </pc:sldChg>
      <pc:sldChg chg="new del">
        <pc:chgData name="Rocker, Cheryl" userId="a858a9b2-79fa-44e8-8501-8316fbef7492" providerId="ADAL" clId="{4B487FBD-9586-4353-B719-E66931FA0C95}" dt="2025-01-14T23:32:53.455" v="555" actId="680"/>
        <pc:sldMkLst>
          <pc:docMk/>
          <pc:sldMk cId="3357424044" sldId="2134804455"/>
        </pc:sldMkLst>
      </pc:sldChg>
      <pc:sldChg chg="addSp modSp add mod ord modAnim modNotesTx">
        <pc:chgData name="Rocker, Cheryl" userId="a858a9b2-79fa-44e8-8501-8316fbef7492" providerId="ADAL" clId="{4B487FBD-9586-4353-B719-E66931FA0C95}" dt="2025-01-16T13:59:11.679" v="1635" actId="20577"/>
        <pc:sldMkLst>
          <pc:docMk/>
          <pc:sldMk cId="2629876563" sldId="2134804456"/>
        </pc:sldMkLst>
        <pc:spChg chg="add mod">
          <ac:chgData name="Rocker, Cheryl" userId="a858a9b2-79fa-44e8-8501-8316fbef7492" providerId="ADAL" clId="{4B487FBD-9586-4353-B719-E66931FA0C95}" dt="2025-01-15T00:10:19.869" v="962" actId="208"/>
          <ac:spMkLst>
            <pc:docMk/>
            <pc:sldMk cId="2629876563" sldId="2134804456"/>
            <ac:spMk id="4" creationId="{F8946839-146C-6F6B-AEF1-6CAF42F08781}"/>
          </ac:spMkLst>
        </pc:spChg>
      </pc:sldChg>
      <pc:sldChg chg="del">
        <pc:chgData name="Rocker, Cheryl" userId="a858a9b2-79fa-44e8-8501-8316fbef7492" providerId="ADAL" clId="{4B487FBD-9586-4353-B719-E66931FA0C95}" dt="2025-01-13T18:46:16.615" v="27" actId="2696"/>
        <pc:sldMkLst>
          <pc:docMk/>
          <pc:sldMk cId="3270763335" sldId="2134804456"/>
        </pc:sldMkLst>
      </pc:sldChg>
      <pc:sldChg chg="del ord">
        <pc:chgData name="Rocker, Cheryl" userId="a858a9b2-79fa-44e8-8501-8316fbef7492" providerId="ADAL" clId="{4B487FBD-9586-4353-B719-E66931FA0C95}" dt="2025-01-16T17:38:12.551" v="2900" actId="47"/>
        <pc:sldMkLst>
          <pc:docMk/>
          <pc:sldMk cId="3294264349" sldId="2134804457"/>
        </pc:sldMkLst>
      </pc:sldChg>
      <pc:sldChg chg="add del ord">
        <pc:chgData name="Rocker, Cheryl" userId="a858a9b2-79fa-44e8-8501-8316fbef7492" providerId="ADAL" clId="{4B487FBD-9586-4353-B719-E66931FA0C95}" dt="2025-01-16T17:38:14.941" v="2901" actId="47"/>
        <pc:sldMkLst>
          <pc:docMk/>
          <pc:sldMk cId="2321353120" sldId="2134804458"/>
        </pc:sldMkLst>
      </pc:sldChg>
      <pc:sldChg chg="modSp new del mod">
        <pc:chgData name="Rocker, Cheryl" userId="a858a9b2-79fa-44e8-8501-8316fbef7492" providerId="ADAL" clId="{4B487FBD-9586-4353-B719-E66931FA0C95}" dt="2025-01-14T23:44:35.548" v="806" actId="47"/>
        <pc:sldMkLst>
          <pc:docMk/>
          <pc:sldMk cId="358948900" sldId="2134804459"/>
        </pc:sldMkLst>
        <pc:spChg chg="mod">
          <ac:chgData name="Rocker, Cheryl" userId="a858a9b2-79fa-44e8-8501-8316fbef7492" providerId="ADAL" clId="{4B487FBD-9586-4353-B719-E66931FA0C95}" dt="2025-01-14T23:41:59.839" v="792" actId="21"/>
          <ac:spMkLst>
            <pc:docMk/>
            <pc:sldMk cId="358948900" sldId="2134804459"/>
            <ac:spMk id="2" creationId="{1B50E004-D88D-28B6-F7E0-F78CBB418BBE}"/>
          </ac:spMkLst>
        </pc:spChg>
        <pc:spChg chg="mod">
          <ac:chgData name="Rocker, Cheryl" userId="a858a9b2-79fa-44e8-8501-8316fbef7492" providerId="ADAL" clId="{4B487FBD-9586-4353-B719-E66931FA0C95}" dt="2025-01-14T23:42:09.906" v="794" actId="21"/>
          <ac:spMkLst>
            <pc:docMk/>
            <pc:sldMk cId="358948900" sldId="2134804459"/>
            <ac:spMk id="3" creationId="{E322A9E7-E189-43EB-CB75-BD54AAC6C6F3}"/>
          </ac:spMkLst>
        </pc:spChg>
      </pc:sldChg>
      <pc:sldChg chg="addSp delSp modSp add mod modNotesTx">
        <pc:chgData name="Rocker, Cheryl" userId="a858a9b2-79fa-44e8-8501-8316fbef7492" providerId="ADAL" clId="{4B487FBD-9586-4353-B719-E66931FA0C95}" dt="2025-01-22T14:33:27.165" v="3340" actId="20577"/>
        <pc:sldMkLst>
          <pc:docMk/>
          <pc:sldMk cId="1318232904" sldId="2134804460"/>
        </pc:sldMkLst>
        <pc:spChg chg="mod">
          <ac:chgData name="Rocker, Cheryl" userId="a858a9b2-79fa-44e8-8501-8316fbef7492" providerId="ADAL" clId="{4B487FBD-9586-4353-B719-E66931FA0C95}" dt="2025-01-14T23:44:41.109" v="813" actId="20577"/>
          <ac:spMkLst>
            <pc:docMk/>
            <pc:sldMk cId="1318232904" sldId="2134804460"/>
            <ac:spMk id="2" creationId="{62A3EEB1-D620-5203-3C41-6050246A534A}"/>
          </ac:spMkLst>
        </pc:spChg>
        <pc:spChg chg="mod">
          <ac:chgData name="Rocker, Cheryl" userId="a858a9b2-79fa-44e8-8501-8316fbef7492" providerId="ADAL" clId="{4B487FBD-9586-4353-B719-E66931FA0C95}" dt="2025-01-22T14:33:27.165" v="3340" actId="20577"/>
          <ac:spMkLst>
            <pc:docMk/>
            <pc:sldMk cId="1318232904" sldId="2134804460"/>
            <ac:spMk id="3" creationId="{DAF11413-7BD6-3CB5-2279-BD7EBFDDE302}"/>
          </ac:spMkLst>
        </pc:spChg>
        <pc:spChg chg="add del">
          <ac:chgData name="Rocker, Cheryl" userId="a858a9b2-79fa-44e8-8501-8316fbef7492" providerId="ADAL" clId="{4B487FBD-9586-4353-B719-E66931FA0C95}" dt="2025-01-14T23:43:05.381" v="801" actId="22"/>
          <ac:spMkLst>
            <pc:docMk/>
            <pc:sldMk cId="1318232904" sldId="2134804460"/>
            <ac:spMk id="5" creationId="{FC18ADAC-0FB7-8AB4-1361-8AD6B846A38B}"/>
          </ac:spMkLst>
        </pc:spChg>
        <pc:picChg chg="add mod ord">
          <ac:chgData name="Rocker, Cheryl" userId="a858a9b2-79fa-44e8-8501-8316fbef7492" providerId="ADAL" clId="{4B487FBD-9586-4353-B719-E66931FA0C95}" dt="2025-01-15T00:15:40.218" v="1030" actId="1076"/>
          <ac:picMkLst>
            <pc:docMk/>
            <pc:sldMk cId="1318232904" sldId="2134804460"/>
            <ac:picMk id="9" creationId="{17E6A70B-0BB7-F2AE-516D-FCA165BEE199}"/>
          </ac:picMkLst>
        </pc:picChg>
        <pc:picChg chg="del">
          <ac:chgData name="Rocker, Cheryl" userId="a858a9b2-79fa-44e8-8501-8316fbef7492" providerId="ADAL" clId="{4B487FBD-9586-4353-B719-E66931FA0C95}" dt="2025-01-14T23:42:19.617" v="797" actId="478"/>
          <ac:picMkLst>
            <pc:docMk/>
            <pc:sldMk cId="1318232904" sldId="2134804460"/>
            <ac:picMk id="13" creationId="{D35712E2-067C-7C5E-C5B3-82255139396B}"/>
          </ac:picMkLst>
        </pc:picChg>
        <pc:picChg chg="del">
          <ac:chgData name="Rocker, Cheryl" userId="a858a9b2-79fa-44e8-8501-8316fbef7492" providerId="ADAL" clId="{4B487FBD-9586-4353-B719-E66931FA0C95}" dt="2025-01-14T23:42:18.931" v="796" actId="478"/>
          <ac:picMkLst>
            <pc:docMk/>
            <pc:sldMk cId="1318232904" sldId="2134804460"/>
            <ac:picMk id="16" creationId="{FFAFFA43-2DA2-D6A0-CB5E-AD169AA04A01}"/>
          </ac:picMkLst>
        </pc:picChg>
      </pc:sldChg>
      <pc:sldChg chg="addSp delSp modSp add mod">
        <pc:chgData name="Rocker, Cheryl" userId="a858a9b2-79fa-44e8-8501-8316fbef7492" providerId="ADAL" clId="{4B487FBD-9586-4353-B719-E66931FA0C95}" dt="2025-01-22T14:22:35.391" v="3283" actId="1076"/>
        <pc:sldMkLst>
          <pc:docMk/>
          <pc:sldMk cId="2051301868" sldId="2134804461"/>
        </pc:sldMkLst>
        <pc:spChg chg="mod">
          <ac:chgData name="Rocker, Cheryl" userId="a858a9b2-79fa-44e8-8501-8316fbef7492" providerId="ADAL" clId="{4B487FBD-9586-4353-B719-E66931FA0C95}" dt="2025-01-22T14:20:08.425" v="3198" actId="113"/>
          <ac:spMkLst>
            <pc:docMk/>
            <pc:sldMk cId="2051301868" sldId="2134804461"/>
            <ac:spMk id="2" creationId="{C2C0A5E8-B245-055B-1250-09D0B8FBF4CE}"/>
          </ac:spMkLst>
        </pc:spChg>
        <pc:spChg chg="add mod">
          <ac:chgData name="Rocker, Cheryl" userId="a858a9b2-79fa-44e8-8501-8316fbef7492" providerId="ADAL" clId="{4B487FBD-9586-4353-B719-E66931FA0C95}" dt="2025-01-16T16:21:02.272" v="1869" actId="5793"/>
          <ac:spMkLst>
            <pc:docMk/>
            <pc:sldMk cId="2051301868" sldId="2134804461"/>
            <ac:spMk id="5" creationId="{15D1C5D6-BF70-8AB4-6094-806478D9E346}"/>
          </ac:spMkLst>
        </pc:spChg>
        <pc:spChg chg="add mod">
          <ac:chgData name="Rocker, Cheryl" userId="a858a9b2-79fa-44e8-8501-8316fbef7492" providerId="ADAL" clId="{4B487FBD-9586-4353-B719-E66931FA0C95}" dt="2025-01-16T16:34:08.745" v="2149" actId="1076"/>
          <ac:spMkLst>
            <pc:docMk/>
            <pc:sldMk cId="2051301868" sldId="2134804461"/>
            <ac:spMk id="9" creationId="{4AB50ACE-0EB8-682A-48B7-31336984B860}"/>
          </ac:spMkLst>
        </pc:spChg>
        <pc:spChg chg="add mod">
          <ac:chgData name="Rocker, Cheryl" userId="a858a9b2-79fa-44e8-8501-8316fbef7492" providerId="ADAL" clId="{4B487FBD-9586-4353-B719-E66931FA0C95}" dt="2025-01-22T14:20:53.446" v="3203" actId="1076"/>
          <ac:spMkLst>
            <pc:docMk/>
            <pc:sldMk cId="2051301868" sldId="2134804461"/>
            <ac:spMk id="10" creationId="{DE041852-2729-48F3-2D95-AC005B134070}"/>
          </ac:spMkLst>
        </pc:spChg>
        <pc:spChg chg="del mod">
          <ac:chgData name="Rocker, Cheryl" userId="a858a9b2-79fa-44e8-8501-8316fbef7492" providerId="ADAL" clId="{4B487FBD-9586-4353-B719-E66931FA0C95}" dt="2025-01-16T15:27:45.596" v="1699" actId="478"/>
          <ac:spMkLst>
            <pc:docMk/>
            <pc:sldMk cId="2051301868" sldId="2134804461"/>
            <ac:spMk id="12" creationId="{DB56D993-7CCA-60CD-512E-4059A4E9D007}"/>
          </ac:spMkLst>
        </pc:spChg>
        <pc:spChg chg="del mod">
          <ac:chgData name="Rocker, Cheryl" userId="a858a9b2-79fa-44e8-8501-8316fbef7492" providerId="ADAL" clId="{4B487FBD-9586-4353-B719-E66931FA0C95}" dt="2025-01-15T14:54:10.921" v="1306" actId="478"/>
          <ac:spMkLst>
            <pc:docMk/>
            <pc:sldMk cId="2051301868" sldId="2134804461"/>
            <ac:spMk id="13" creationId="{18941B68-88FF-76A8-5C8E-6AE0D2EA87D9}"/>
          </ac:spMkLst>
        </pc:spChg>
        <pc:spChg chg="add mod">
          <ac:chgData name="Rocker, Cheryl" userId="a858a9b2-79fa-44e8-8501-8316fbef7492" providerId="ADAL" clId="{4B487FBD-9586-4353-B719-E66931FA0C95}" dt="2025-01-22T14:22:35.391" v="3283" actId="1076"/>
          <ac:spMkLst>
            <pc:docMk/>
            <pc:sldMk cId="2051301868" sldId="2134804461"/>
            <ac:spMk id="19" creationId="{C959D4FA-F62D-A0C9-F59B-43FE35282DFC}"/>
          </ac:spMkLst>
        </pc:spChg>
        <pc:spChg chg="del mod">
          <ac:chgData name="Rocker, Cheryl" userId="a858a9b2-79fa-44e8-8501-8316fbef7492" providerId="ADAL" clId="{4B487FBD-9586-4353-B719-E66931FA0C95}" dt="2025-01-15T14:54:08.127" v="1304" actId="478"/>
          <ac:spMkLst>
            <pc:docMk/>
            <pc:sldMk cId="2051301868" sldId="2134804461"/>
            <ac:spMk id="20" creationId="{EDDC05D0-D06A-D2A0-C847-91FAD9FB3296}"/>
          </ac:spMkLst>
        </pc:spChg>
        <pc:picChg chg="add mod">
          <ac:chgData name="Rocker, Cheryl" userId="a858a9b2-79fa-44e8-8501-8316fbef7492" providerId="ADAL" clId="{4B487FBD-9586-4353-B719-E66931FA0C95}" dt="2025-01-16T16:34:09.933" v="2150" actId="1076"/>
          <ac:picMkLst>
            <pc:docMk/>
            <pc:sldMk cId="2051301868" sldId="2134804461"/>
            <ac:picMk id="15" creationId="{D55A9D08-27F5-9660-841D-EC8782E75FBE}"/>
          </ac:picMkLst>
        </pc:picChg>
        <pc:picChg chg="del">
          <ac:chgData name="Rocker, Cheryl" userId="a858a9b2-79fa-44e8-8501-8316fbef7492" providerId="ADAL" clId="{4B487FBD-9586-4353-B719-E66931FA0C95}" dt="2025-01-15T14:54:03.053" v="1302" actId="478"/>
          <ac:picMkLst>
            <pc:docMk/>
            <pc:sldMk cId="2051301868" sldId="2134804461"/>
            <ac:picMk id="17" creationId="{4786BD3C-0356-AB55-ABA8-CF9780081099}"/>
          </ac:picMkLst>
        </pc:picChg>
      </pc:sldChg>
      <pc:sldChg chg="addSp delSp modSp add mod">
        <pc:chgData name="Rocker, Cheryl" userId="a858a9b2-79fa-44e8-8501-8316fbef7492" providerId="ADAL" clId="{4B487FBD-9586-4353-B719-E66931FA0C95}" dt="2025-01-22T14:24:37.220" v="3316" actId="14100"/>
        <pc:sldMkLst>
          <pc:docMk/>
          <pc:sldMk cId="1698604702" sldId="2134804462"/>
        </pc:sldMkLst>
        <pc:spChg chg="mod">
          <ac:chgData name="Rocker, Cheryl" userId="a858a9b2-79fa-44e8-8501-8316fbef7492" providerId="ADAL" clId="{4B487FBD-9586-4353-B719-E66931FA0C95}" dt="2025-01-16T16:50:06.159" v="2728" actId="14100"/>
          <ac:spMkLst>
            <pc:docMk/>
            <pc:sldMk cId="1698604702" sldId="2134804462"/>
            <ac:spMk id="2" creationId="{B1B0A71C-9E1E-03CF-A659-D9395DF7015F}"/>
          </ac:spMkLst>
        </pc:spChg>
        <pc:spChg chg="add mod">
          <ac:chgData name="Rocker, Cheryl" userId="a858a9b2-79fa-44e8-8501-8316fbef7492" providerId="ADAL" clId="{4B487FBD-9586-4353-B719-E66931FA0C95}" dt="2025-01-16T16:24:21.325" v="2041" actId="1076"/>
          <ac:spMkLst>
            <pc:docMk/>
            <pc:sldMk cId="1698604702" sldId="2134804462"/>
            <ac:spMk id="5" creationId="{DA99241D-A63B-A46F-7031-19AE498DCCB7}"/>
          </ac:spMkLst>
        </pc:spChg>
        <pc:spChg chg="add mod">
          <ac:chgData name="Rocker, Cheryl" userId="a858a9b2-79fa-44e8-8501-8316fbef7492" providerId="ADAL" clId="{4B487FBD-9586-4353-B719-E66931FA0C95}" dt="2025-01-16T16:28:44.781" v="2084" actId="14100"/>
          <ac:spMkLst>
            <pc:docMk/>
            <pc:sldMk cId="1698604702" sldId="2134804462"/>
            <ac:spMk id="7" creationId="{BEC8587D-8070-89A1-DF9A-279534FE7826}"/>
          </ac:spMkLst>
        </pc:spChg>
        <pc:spChg chg="add mod">
          <ac:chgData name="Rocker, Cheryl" userId="a858a9b2-79fa-44e8-8501-8316fbef7492" providerId="ADAL" clId="{4B487FBD-9586-4353-B719-E66931FA0C95}" dt="2025-01-16T16:28:49.955" v="2085" actId="1076"/>
          <ac:spMkLst>
            <pc:docMk/>
            <pc:sldMk cId="1698604702" sldId="2134804462"/>
            <ac:spMk id="10" creationId="{CDB2BD08-68A9-0CB0-54D8-2EA00F017965}"/>
          </ac:spMkLst>
        </pc:spChg>
        <pc:spChg chg="del mod">
          <ac:chgData name="Rocker, Cheryl" userId="a858a9b2-79fa-44e8-8501-8316fbef7492" providerId="ADAL" clId="{4B487FBD-9586-4353-B719-E66931FA0C95}" dt="2025-01-15T21:51:35.514" v="1332"/>
          <ac:spMkLst>
            <pc:docMk/>
            <pc:sldMk cId="1698604702" sldId="2134804462"/>
            <ac:spMk id="12" creationId="{606D0826-1E5E-3514-762A-DC0138601E02}"/>
          </ac:spMkLst>
        </pc:spChg>
        <pc:spChg chg="add mod">
          <ac:chgData name="Rocker, Cheryl" userId="a858a9b2-79fa-44e8-8501-8316fbef7492" providerId="ADAL" clId="{4B487FBD-9586-4353-B719-E66931FA0C95}" dt="2025-01-22T14:23:33.130" v="3287" actId="1076"/>
          <ac:spMkLst>
            <pc:docMk/>
            <pc:sldMk cId="1698604702" sldId="2134804462"/>
            <ac:spMk id="15" creationId="{6EC07329-FEF3-18C6-1460-D99BB2C9363C}"/>
          </ac:spMkLst>
        </pc:spChg>
        <pc:spChg chg="add mod">
          <ac:chgData name="Rocker, Cheryl" userId="a858a9b2-79fa-44e8-8501-8316fbef7492" providerId="ADAL" clId="{4B487FBD-9586-4353-B719-E66931FA0C95}" dt="2025-01-22T14:24:37.220" v="3316" actId="14100"/>
          <ac:spMkLst>
            <pc:docMk/>
            <pc:sldMk cId="1698604702" sldId="2134804462"/>
            <ac:spMk id="17" creationId="{B69BFBFD-9157-7F66-00F4-4DB4DE0DD61B}"/>
          </ac:spMkLst>
        </pc:spChg>
      </pc:sldChg>
      <pc:sldChg chg="addSp delSp modSp add mod">
        <pc:chgData name="Rocker, Cheryl" userId="a858a9b2-79fa-44e8-8501-8316fbef7492" providerId="ADAL" clId="{4B487FBD-9586-4353-B719-E66931FA0C95}" dt="2025-01-16T16:49:46.728" v="2727" actId="14100"/>
        <pc:sldMkLst>
          <pc:docMk/>
          <pc:sldMk cId="3844225747" sldId="2134804463"/>
        </pc:sldMkLst>
        <pc:spChg chg="mod">
          <ac:chgData name="Rocker, Cheryl" userId="a858a9b2-79fa-44e8-8501-8316fbef7492" providerId="ADAL" clId="{4B487FBD-9586-4353-B719-E66931FA0C95}" dt="2025-01-16T16:49:46.728" v="2727" actId="14100"/>
          <ac:spMkLst>
            <pc:docMk/>
            <pc:sldMk cId="3844225747" sldId="2134804463"/>
            <ac:spMk id="2" creationId="{B7907361-FD71-3641-B031-5388A98338AF}"/>
          </ac:spMkLst>
        </pc:spChg>
        <pc:spChg chg="add mod">
          <ac:chgData name="Rocker, Cheryl" userId="a858a9b2-79fa-44e8-8501-8316fbef7492" providerId="ADAL" clId="{4B487FBD-9586-4353-B719-E66931FA0C95}" dt="2025-01-16T16:40:34.564" v="2470" actId="207"/>
          <ac:spMkLst>
            <pc:docMk/>
            <pc:sldMk cId="3844225747" sldId="2134804463"/>
            <ac:spMk id="5" creationId="{DD5E62F5-90EC-BFFD-3571-2BEB1E1A461F}"/>
          </ac:spMkLst>
        </pc:spChg>
        <pc:spChg chg="add mod">
          <ac:chgData name="Rocker, Cheryl" userId="a858a9b2-79fa-44e8-8501-8316fbef7492" providerId="ADAL" clId="{4B487FBD-9586-4353-B719-E66931FA0C95}" dt="2025-01-16T16:40:16.252" v="2468" actId="1076"/>
          <ac:spMkLst>
            <pc:docMk/>
            <pc:sldMk cId="3844225747" sldId="2134804463"/>
            <ac:spMk id="10" creationId="{2B848D40-8D36-0E5A-E309-4473E84F6FDB}"/>
          </ac:spMkLst>
        </pc:spChg>
        <pc:spChg chg="del mod">
          <ac:chgData name="Rocker, Cheryl" userId="a858a9b2-79fa-44e8-8501-8316fbef7492" providerId="ADAL" clId="{4B487FBD-9586-4353-B719-E66931FA0C95}" dt="2025-01-15T21:51:58.275" v="1343"/>
          <ac:spMkLst>
            <pc:docMk/>
            <pc:sldMk cId="3844225747" sldId="2134804463"/>
            <ac:spMk id="12" creationId="{DFFB794C-2905-F065-F17C-A032CFBE7FF6}"/>
          </ac:spMkLst>
        </pc:spChg>
        <pc:picChg chg="add mod">
          <ac:chgData name="Rocker, Cheryl" userId="a858a9b2-79fa-44e8-8501-8316fbef7492" providerId="ADAL" clId="{4B487FBD-9586-4353-B719-E66931FA0C95}" dt="2025-01-16T16:38:47.490" v="2242" actId="1076"/>
          <ac:picMkLst>
            <pc:docMk/>
            <pc:sldMk cId="3844225747" sldId="2134804463"/>
            <ac:picMk id="9" creationId="{F1202136-8179-24A3-D0EF-73AC3800178A}"/>
          </ac:picMkLst>
        </pc:picChg>
      </pc:sldChg>
      <pc:sldChg chg="addSp delSp modSp add mod ord">
        <pc:chgData name="Rocker, Cheryl" userId="a858a9b2-79fa-44e8-8501-8316fbef7492" providerId="ADAL" clId="{4B487FBD-9586-4353-B719-E66931FA0C95}" dt="2025-01-16T16:17:33.419" v="1855" actId="1036"/>
        <pc:sldMkLst>
          <pc:docMk/>
          <pc:sldMk cId="158866091" sldId="2134804464"/>
        </pc:sldMkLst>
        <pc:spChg chg="mod">
          <ac:chgData name="Rocker, Cheryl" userId="a858a9b2-79fa-44e8-8501-8316fbef7492" providerId="ADAL" clId="{4B487FBD-9586-4353-B719-E66931FA0C95}" dt="2025-01-16T16:12:47.332" v="1764"/>
          <ac:spMkLst>
            <pc:docMk/>
            <pc:sldMk cId="158866091" sldId="2134804464"/>
            <ac:spMk id="2" creationId="{138E125D-ED22-83A6-157C-8CB45D79375E}"/>
          </ac:spMkLst>
        </pc:spChg>
        <pc:spChg chg="del mod">
          <ac:chgData name="Rocker, Cheryl" userId="a858a9b2-79fa-44e8-8501-8316fbef7492" providerId="ADAL" clId="{4B487FBD-9586-4353-B719-E66931FA0C95}" dt="2025-01-16T16:12:54.681" v="1766" actId="478"/>
          <ac:spMkLst>
            <pc:docMk/>
            <pc:sldMk cId="158866091" sldId="2134804464"/>
            <ac:spMk id="3" creationId="{9CC62F09-9C71-7A86-B9FA-D60E400C06F9}"/>
          </ac:spMkLst>
        </pc:spChg>
        <pc:spChg chg="add mod">
          <ac:chgData name="Rocker, Cheryl" userId="a858a9b2-79fa-44e8-8501-8316fbef7492" providerId="ADAL" clId="{4B487FBD-9586-4353-B719-E66931FA0C95}" dt="2025-01-16T16:15:52.526" v="1850" actId="20577"/>
          <ac:spMkLst>
            <pc:docMk/>
            <pc:sldMk cId="158866091" sldId="2134804464"/>
            <ac:spMk id="4" creationId="{EF8538C4-B1DD-2226-9DF2-5AC38D6BACB0}"/>
          </ac:spMkLst>
        </pc:spChg>
        <pc:spChg chg="add mod">
          <ac:chgData name="Rocker, Cheryl" userId="a858a9b2-79fa-44e8-8501-8316fbef7492" providerId="ADAL" clId="{4B487FBD-9586-4353-B719-E66931FA0C95}" dt="2025-01-16T16:14:04.972" v="1785" actId="1076"/>
          <ac:spMkLst>
            <pc:docMk/>
            <pc:sldMk cId="158866091" sldId="2134804464"/>
            <ac:spMk id="9" creationId="{EEA1F203-E8B0-4ED2-F291-CAEE4C3B0BAD}"/>
          </ac:spMkLst>
        </pc:spChg>
        <pc:graphicFrameChg chg="add mod modGraphic">
          <ac:chgData name="Rocker, Cheryl" userId="a858a9b2-79fa-44e8-8501-8316fbef7492" providerId="ADAL" clId="{4B487FBD-9586-4353-B719-E66931FA0C95}" dt="2025-01-16T16:17:33.419" v="1855" actId="1036"/>
          <ac:graphicFrameMkLst>
            <pc:docMk/>
            <pc:sldMk cId="158866091" sldId="2134804464"/>
            <ac:graphicFrameMk id="5" creationId="{519F8802-C2B4-6E52-5933-9B327768592D}"/>
          </ac:graphicFrameMkLst>
        </pc:graphicFrameChg>
        <pc:picChg chg="del">
          <ac:chgData name="Rocker, Cheryl" userId="a858a9b2-79fa-44e8-8501-8316fbef7492" providerId="ADAL" clId="{4B487FBD-9586-4353-B719-E66931FA0C95}" dt="2025-01-16T16:12:55.575" v="1767" actId="478"/>
          <ac:picMkLst>
            <pc:docMk/>
            <pc:sldMk cId="158866091" sldId="2134804464"/>
            <ac:picMk id="12" creationId="{1D8C8996-181C-FEA8-CBF5-B5D07AEB6556}"/>
          </ac:picMkLst>
        </pc:picChg>
      </pc:sldChg>
      <pc:sldChg chg="new del">
        <pc:chgData name="Rocker, Cheryl" userId="a858a9b2-79fa-44e8-8501-8316fbef7492" providerId="ADAL" clId="{4B487FBD-9586-4353-B719-E66931FA0C95}" dt="2025-01-16T16:51:38.068" v="2733" actId="47"/>
        <pc:sldMkLst>
          <pc:docMk/>
          <pc:sldMk cId="1014280005" sldId="2134804465"/>
        </pc:sldMkLst>
      </pc:sldChg>
      <pc:sldChg chg="addSp delSp modSp add mod ord modNotesTx">
        <pc:chgData name="Rocker, Cheryl" userId="a858a9b2-79fa-44e8-8501-8316fbef7492" providerId="ADAL" clId="{4B487FBD-9586-4353-B719-E66931FA0C95}" dt="2025-01-22T14:19:38.380" v="3196" actId="478"/>
        <pc:sldMkLst>
          <pc:docMk/>
          <pc:sldMk cId="2747503470" sldId="2134804465"/>
        </pc:sldMkLst>
        <pc:spChg chg="mod">
          <ac:chgData name="Rocker, Cheryl" userId="a858a9b2-79fa-44e8-8501-8316fbef7492" providerId="ADAL" clId="{4B487FBD-9586-4353-B719-E66931FA0C95}" dt="2025-01-16T17:06:05.936" v="2801" actId="404"/>
          <ac:spMkLst>
            <pc:docMk/>
            <pc:sldMk cId="2747503470" sldId="2134804465"/>
            <ac:spMk id="2" creationId="{E0A6E6A1-C396-C540-9265-AAA84EFFAA58}"/>
          </ac:spMkLst>
        </pc:spChg>
        <pc:spChg chg="mod">
          <ac:chgData name="Rocker, Cheryl" userId="a858a9b2-79fa-44e8-8501-8316fbef7492" providerId="ADAL" clId="{4B487FBD-9586-4353-B719-E66931FA0C95}" dt="2025-01-16T16:54:24.897" v="2751" actId="14100"/>
          <ac:spMkLst>
            <pc:docMk/>
            <pc:sldMk cId="2747503470" sldId="2134804465"/>
            <ac:spMk id="3" creationId="{E38BA669-5922-5434-BC72-9490CA134AF9}"/>
          </ac:spMkLst>
        </pc:spChg>
        <pc:spChg chg="add del mod">
          <ac:chgData name="Rocker, Cheryl" userId="a858a9b2-79fa-44e8-8501-8316fbef7492" providerId="ADAL" clId="{4B487FBD-9586-4353-B719-E66931FA0C95}" dt="2025-01-16T17:06:45.732" v="2804"/>
          <ac:spMkLst>
            <pc:docMk/>
            <pc:sldMk cId="2747503470" sldId="2134804465"/>
            <ac:spMk id="7" creationId="{8BB983CA-48CB-7BC9-0108-87BA2EE4E512}"/>
          </ac:spMkLst>
        </pc:spChg>
        <pc:graphicFrameChg chg="add del mod">
          <ac:chgData name="Rocker, Cheryl" userId="a858a9b2-79fa-44e8-8501-8316fbef7492" providerId="ADAL" clId="{4B487FBD-9586-4353-B719-E66931FA0C95}" dt="2025-01-16T17:04:59.089" v="2765" actId="478"/>
          <ac:graphicFrameMkLst>
            <pc:docMk/>
            <pc:sldMk cId="2747503470" sldId="2134804465"/>
            <ac:graphicFrameMk id="4" creationId="{20F88D3C-1E8A-242A-600E-15D64760AE40}"/>
          </ac:graphicFrameMkLst>
        </pc:graphicFrameChg>
        <pc:graphicFrameChg chg="add del mod">
          <ac:chgData name="Rocker, Cheryl" userId="a858a9b2-79fa-44e8-8501-8316fbef7492" providerId="ADAL" clId="{4B487FBD-9586-4353-B719-E66931FA0C95}" dt="2025-01-16T17:08:49.347" v="2807" actId="478"/>
          <ac:graphicFrameMkLst>
            <pc:docMk/>
            <pc:sldMk cId="2747503470" sldId="2134804465"/>
            <ac:graphicFrameMk id="5" creationId="{20F88D3C-1E8A-242A-600E-15D64760AE40}"/>
          </ac:graphicFrameMkLst>
        </pc:graphicFrameChg>
        <pc:graphicFrameChg chg="add del mod">
          <ac:chgData name="Rocker, Cheryl" userId="a858a9b2-79fa-44e8-8501-8316fbef7492" providerId="ADAL" clId="{4B487FBD-9586-4353-B719-E66931FA0C95}" dt="2025-01-16T17:09:32.113" v="2813" actId="478"/>
          <ac:graphicFrameMkLst>
            <pc:docMk/>
            <pc:sldMk cId="2747503470" sldId="2134804465"/>
            <ac:graphicFrameMk id="9" creationId="{20F88D3C-1E8A-242A-600E-15D64760AE40}"/>
          </ac:graphicFrameMkLst>
        </pc:graphicFrameChg>
        <pc:graphicFrameChg chg="add del mod modGraphic">
          <ac:chgData name="Rocker, Cheryl" userId="a858a9b2-79fa-44e8-8501-8316fbef7492" providerId="ADAL" clId="{4B487FBD-9586-4353-B719-E66931FA0C95}" dt="2025-01-16T17:34:26.860" v="2861" actId="478"/>
          <ac:graphicFrameMkLst>
            <pc:docMk/>
            <pc:sldMk cId="2747503470" sldId="2134804465"/>
            <ac:graphicFrameMk id="12" creationId="{EF1EC1AA-1230-6098-3ADC-8B328430BEBE}"/>
          </ac:graphicFrameMkLst>
        </pc:graphicFrameChg>
        <pc:graphicFrameChg chg="add del mod modGraphic">
          <ac:chgData name="Rocker, Cheryl" userId="a858a9b2-79fa-44e8-8501-8316fbef7492" providerId="ADAL" clId="{4B487FBD-9586-4353-B719-E66931FA0C95}" dt="2025-01-22T14:19:38.380" v="3196" actId="478"/>
          <ac:graphicFrameMkLst>
            <pc:docMk/>
            <pc:sldMk cId="2747503470" sldId="2134804465"/>
            <ac:graphicFrameMk id="13" creationId="{71A2E71B-CDC1-BB82-7908-F1BF2E1D8FF8}"/>
          </ac:graphicFrameMkLst>
        </pc:graphicFrameChg>
        <pc:picChg chg="add">
          <ac:chgData name="Rocker, Cheryl" userId="a858a9b2-79fa-44e8-8501-8316fbef7492" providerId="ADAL" clId="{4B487FBD-9586-4353-B719-E66931FA0C95}" dt="2025-01-16T17:10:27.932" v="2814"/>
          <ac:picMkLst>
            <pc:docMk/>
            <pc:sldMk cId="2747503470" sldId="2134804465"/>
            <ac:picMk id="10" creationId="{EEFAD257-D4AD-A0BB-0C04-8B11C15614B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BC5CF-6544-4D6C-86C5-CD1BFFF39B8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93083-E7E1-4F24-ACC0-4418977B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1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35F70-1F36-3FED-253F-8E281927F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F74748-B2A3-352F-7296-1B4809B1F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0D3389-1E2C-7154-8B12-7D7D48EA8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1439F-36EA-0759-62E2-448DD3B016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60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4B684-755F-1DE2-1C2C-479B61CD3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2C868D-1FB6-F5B0-626B-7B262A1E7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96EFB5-12D2-B38C-17BC-C14D0859DE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measure is worth 4 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72CE9-12AD-088C-2878-A3CBB2D76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84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043ED-6AF4-87EC-1A04-89F7E05E8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595456-06FA-30F0-F1C6-57F0BA304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ACC2CD-C3C3-5834-9905-3A988DEBE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52560-AAA9-63CB-B707-BCEBB80C3B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31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61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C1A1D-9F06-EFA6-5673-140819EEC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342B6-4A2A-FCBA-0C1D-5106E7DBB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5C1F69-19C1-3215-21C1-E3C19DC106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A5FE4-EB81-8BFD-5E6B-71A727778D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9ED27-BCD5-F217-2F5A-CEED9ED45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DFFF57-2085-4EFA-C403-9617FD9E9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F8F2B8-B5C6-800F-B0A9-7DC75D2AB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4783A-4DED-256B-B03B-A1A09D307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64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5965B-48BE-EA31-B34A-F0000D1E8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6EC8C5-A4B5-C6DD-AFB0-9589F3ED32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D309B-36BD-35B8-D448-3AC2BFFAB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F8C3F-EDAA-86C8-E561-169406E3F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55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9A5A3-7661-2A7B-6D04-BC08A1E22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A44F56-C90D-A410-770E-ABE15C72F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11E2C2-A828-B5FA-23B5-F979F9665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DBE64-F011-DBB8-B465-555BE7CCDC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18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CRC Data is available now in the MSQC Workstation and monthly push reports will be developed.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05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2CCF9-61ED-9901-36B3-8D9951A07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98850C-6DC6-DA94-027C-698615B20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57C572-8DCE-AA71-C3E6-0CC033975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CAC63-7963-9EB3-A14E-0DBEBB5A75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53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on 1/14/2025: updated SCQR meeting scoring, changed points for sampled &amp; incomplete/audit measures for sites that don't have audit, changed wording from “hospital” to “collaborative” in CWM, measure 7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1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740FA-7745-E877-E459-CF786B346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54CBBB-77DC-4A8A-DDFB-6E2B88E10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EDC3CB-E4FC-E505-EE03-43D2C7C1E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on 1/14/2025: updated SCQR meeting scoring, changed points for sampled &amp; incomplete/audit measures for sites that don't have audit, changed wording from “hospital” to “collaborative” in CWM, measure 7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EACD2-1424-590F-8239-5FB4FCFB7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1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95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D22B0-EAF8-359A-0679-ABC128453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573A1D-A290-DFE4-E7D3-792B44F961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7BC418-99B0-F006-D8B0-7A2F94F24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154DE-6863-48FE-C78E-78ACFA14C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16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9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30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EE653-909B-0F36-DE0E-0DE5FB06D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370754-A119-40DD-9564-74DD6382E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4CA8B6-C76C-40D8-DD2D-1DE2E0085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D381A-0984-BF36-0013-68954D778D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73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94C19-3E6F-3F01-8B4A-52F863E85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0CC930-7B7C-AF07-A6F7-9BA9E8A15D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4F80F7-DA71-34EB-D9EB-6970B0161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C915B-A8F4-E0F3-C4C3-C465077E00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96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92114-95CB-8A64-7ED0-54387A40E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85FFC0-C577-3D59-B308-3BD326E80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A94B38-976B-D623-2100-C8855B998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1418D-BC47-1B6B-9EE0-FBB4DE877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68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F3606-44BE-815A-15BB-84740EC44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98DEB9-DB09-2965-6339-C968FF384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C5453A-597B-4182-3710-DCEF1E30B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surgeon lead will help the SCQR disseminate information at the hospital, be active in developing and implementing a multidisciplinary engagement, and be engaged with MSQC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8006F-9982-9580-1DAF-4FBB12C3E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0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F3A1B-2EEA-B76A-D7DA-5984E63BE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26A511-6BB7-A9E0-DAF4-622F8B050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52235B-BD94-0A81-052A-355057B86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2DFAD-1510-9319-2812-4A3364BBF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67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3083-E7E1-4F24-ACC0-4418977B0B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2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4D5E9-8388-43BB-B61E-278DFA45D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A93A0-D722-4946-A712-28C2F809F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C4D5C-D131-44B4-8B14-91D0C68EC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B1D-E837-4D42-8ED8-DC8AA5B2A71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8299D-BD67-4F1A-9387-8E8583C2A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202E9-555A-4AAE-9A15-0155C1A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F1D8-05A1-498D-B4A0-457415A4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2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B87E4-B2A3-42A5-B206-CCBEE257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EBA92-D614-4D59-97AC-A194D1AC9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48BF5-98F3-4EF3-8807-296027587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B1D-E837-4D42-8ED8-DC8AA5B2A71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FD6A6-3D09-4F77-BE76-9ED0C7C6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01BFF-39A7-4F80-8B16-CECD8FF0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F1D8-05A1-498D-B4A0-457415A4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7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02B129-640B-4BAA-90EF-EB149D209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C85DA-50F7-4086-BC0E-3E090A231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D535E-35D5-4756-B408-57396CC8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B1D-E837-4D42-8ED8-DC8AA5B2A71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3D18B-3066-4070-AD6C-4342BC1A4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63C6E-C672-4845-AD7F-051F7648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F1D8-05A1-498D-B4A0-457415A4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8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21F49-8C2B-4521-9720-87B24215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7C69E-56F1-4902-BD45-410AA5319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8CFFE-60BC-4462-A54D-64A44EEF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B1D-E837-4D42-8ED8-DC8AA5B2A71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AF103-4AD7-4440-8AFC-56F45504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6CDCB-BF58-41D1-BE7F-DC6A6D53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F1D8-05A1-498D-B4A0-457415A4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1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0EEA-57A8-4225-9CB3-7F1C6BFE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75383-C024-4A64-8515-086F1599D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34547-C839-4007-A37A-FBAA0608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B1D-E837-4D42-8ED8-DC8AA5B2A71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F21DD-C188-4B06-B443-08C400406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D952D-1EA6-4697-826C-4B5611EC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F1D8-05A1-498D-B4A0-457415A4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30A1-E053-4886-873B-96AD5F28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88333-8970-4DCD-B90E-3841F4D4A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7C0C9-EA29-48EE-9CAE-AE6AE1A11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3F93B-E9E9-4575-867E-FE9BD976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B1D-E837-4D42-8ED8-DC8AA5B2A71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34492-DEDD-41C9-A7F8-E9621FFB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D30CB-FAD9-4E14-B0B8-DA56396AE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F1D8-05A1-498D-B4A0-457415A4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6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3AF05-C35B-4E57-B30A-FCA22624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054F8-5F7C-44F4-B6E2-B22B7751B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50DAB-C21A-4716-A7E5-B32DBA011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2246D-14D2-476B-A46C-6D58DC80C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31691-D373-4A36-8A8A-0A7FA982B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5B7058-268D-46D6-B12A-0A0556A9E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B1D-E837-4D42-8ED8-DC8AA5B2A71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2D8F4-89C2-4551-B4F1-E48A0110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F6277-44D8-4E20-A997-D5378E4C4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F1D8-05A1-498D-B4A0-457415A4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7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6664-44A1-4212-8D0E-652A62F7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93C899-5D58-4C42-AFE1-C45301A8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B1D-E837-4D42-8ED8-DC8AA5B2A71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00AB02-AC44-4CD1-BAA8-29DC30C6F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F1346-CA69-466E-904D-42D74875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F1D8-05A1-498D-B4A0-457415A4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8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40148-7E17-4093-B32D-23AA137F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B1D-E837-4D42-8ED8-DC8AA5B2A71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4A055-17E5-4B92-83B2-938A19EC2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4E33E-5C69-419A-8E03-782EC2B5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F1D8-05A1-498D-B4A0-457415A4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6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D93C-1FB4-43AE-9B63-93F32F78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45715-2DDD-457F-AADC-88E47C1A1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C33C5-B203-4CFD-B63A-53BFC1BBD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2E798-A0A9-4092-8BA9-F895476D1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B1D-E837-4D42-8ED8-DC8AA5B2A71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E1F04-42F1-4E80-A6C5-692BF721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4B8C0-B454-4769-B1F6-6C91BDA9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F1D8-05A1-498D-B4A0-457415A4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2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D1510-D840-4905-BC54-DE878A64E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239AA9-D4A4-43D7-961F-93FCF6851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A9EE2-6D0D-4125-853B-ADF1ECDAB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A549C-098A-485C-AD0D-14A37A13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B1D-E837-4D42-8ED8-DC8AA5B2A71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7240E-9542-4B64-9428-B5B936D3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F5C2B-32A6-4093-A7C6-12D79990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F1D8-05A1-498D-B4A0-457415A4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4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55A155-6B95-46B0-8870-B1C08CA6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B0922-5497-40D4-BAF3-1300C3A95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3925-F92B-49FC-A1D4-FE1FEC4A4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E6B1D-E837-4D42-8ED8-DC8AA5B2A71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8EB60-627C-4BFF-BC26-E40FA2D84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E7C8A-DC6A-44AC-8F7C-C7A991870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0F1D8-05A1-498D-B4A0-457415A4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ncer.gov/about-cancer/diagnosis-staging/ct-scans-fact-sheet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crocker@med.umich.edu" TargetMode="External"/><Relationship Id="rId5" Type="http://schemas.openxmlformats.org/officeDocument/2006/relationships/hyperlink" Target="https://www.msqc.org/quality-improvement/2025-msqc-quality-initiatives" TargetMode="External"/><Relationship Id="rId4" Type="http://schemas.openxmlformats.org/officeDocument/2006/relationships/hyperlink" Target="https://vimeo.com/103602057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vimeo.com/1036020570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om with medical equipment&#10;&#10;Description automatically generated with medium confidence">
            <a:extLst>
              <a:ext uri="{FF2B5EF4-FFF2-40B4-BE49-F238E27FC236}">
                <a16:creationId xmlns:a16="http://schemas.microsoft.com/office/drawing/2014/main" id="{977447B6-AC94-496D-887E-1842930089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"/>
          <a:stretch/>
        </p:blipFill>
        <p:spPr>
          <a:xfrm>
            <a:off x="0" y="0"/>
            <a:ext cx="12192000" cy="68438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17DCBE-C756-4429-92D0-B1E0F341AAA9}"/>
              </a:ext>
            </a:extLst>
          </p:cNvPr>
          <p:cNvSpPr/>
          <p:nvPr/>
        </p:nvSpPr>
        <p:spPr>
          <a:xfrm>
            <a:off x="7620" y="28236"/>
            <a:ext cx="12148185" cy="6815646"/>
          </a:xfrm>
          <a:prstGeom prst="rect">
            <a:avLst/>
          </a:prstGeom>
          <a:solidFill>
            <a:srgbClr val="162F56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933765-CAF7-4269-B852-C9E1760DA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67" y="4870120"/>
            <a:ext cx="3933844" cy="1511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FEE04A-FC49-4174-AC9E-B0376BAD3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8" y="1491533"/>
            <a:ext cx="1211199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Welcome to the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Colorectal Cancer QII Kickoff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January 22, 2025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52"/>
    </mc:Choice>
    <mc:Fallback xmlns="">
      <p:transition spd="slow" advTm="2085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CA80778-9196-4189-9263-4D8C1E9A0C3A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9CE1C32-6879-4095-9DBE-B0E33B58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4D502FC-8BEB-4BA9-9459-393F3ABCB550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889C8A-60DE-4740-A5D4-F99A5C639939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42173-7E4C-423C-AE7A-DB980B38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669"/>
          </a:xfrm>
        </p:spPr>
        <p:txBody>
          <a:bodyPr>
            <a:normAutofit/>
          </a:bodyPr>
          <a:lstStyle/>
          <a:p>
            <a:r>
              <a:rPr lang="en-US" dirty="0"/>
              <a:t>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6A488-91D4-4947-9720-92B11EC1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0983" y="1979025"/>
            <a:ext cx="3329537" cy="2128972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Most sites will have 5-15 cases to review </a:t>
            </a:r>
          </a:p>
          <a:p>
            <a:pPr marL="457200" lvl="1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457200" lvl="1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Checklist is on last 2 pages of CRC QII Summary document and in Redcap</a:t>
            </a:r>
          </a:p>
          <a:p>
            <a:pPr marL="457200" lvl="1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2E7AA5-5D31-463F-9305-D317F1B86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CCF90B-72BD-4494-F5A1-63BC08725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09" y="1242875"/>
            <a:ext cx="6312544" cy="43722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02C14C-DC8E-7F9D-8055-C7DD3CF5C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325" y="2241266"/>
            <a:ext cx="5363350" cy="38172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8367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DA9A1-42F3-2531-C8FF-3A1027D32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AD35132-900A-5D41-8B56-20671B159B39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82B1DE4-2BB1-2C45-8080-C6604D55BA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66E3630-1E0A-9EFA-E5DB-4DE70C3BD627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ACE7C-76CC-4D00-B4AA-94806719CAC3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1DCFA-F9E2-031A-C9AF-DAF2211A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938933" cy="91566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5. Implement process improvement (16 pts)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4358D-1A80-8EC9-2496-4A18DA36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" y="1443306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kern="0" dirty="0">
                <a:solidFill>
                  <a:srgbClr val="000000"/>
                </a:solidFill>
                <a:ea typeface="Times New Roman" panose="02020603050405020304" pitchFamily="18" charset="0"/>
              </a:rPr>
              <a:t>Measurement period: 4/1/2025 – 12/31/2025 OR Dates</a:t>
            </a:r>
            <a:endParaRPr lang="en-US" kern="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endParaRPr lang="en-US" kern="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Appropriate preoperative imaging </a:t>
            </a:r>
            <a:r>
              <a:rPr lang="en-US" kern="0" dirty="0">
                <a:solidFill>
                  <a:srgbClr val="000000"/>
                </a:solidFill>
                <a:ea typeface="Times New Roman" panose="02020603050405020304" pitchFamily="18" charset="0"/>
              </a:rPr>
              <a:t>(</a:t>
            </a:r>
            <a:r>
              <a:rPr lang="en-US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elective cases only</a:t>
            </a:r>
            <a:r>
              <a:rPr lang="en-US" kern="0" dirty="0">
                <a:solidFill>
                  <a:srgbClr val="000000"/>
                </a:solidFill>
                <a:ea typeface="Times New Roman" panose="02020603050405020304" pitchFamily="18" charset="0"/>
              </a:rPr>
              <a:t>) ≥ 80%</a:t>
            </a:r>
            <a:endParaRPr lang="en-US" kern="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kern="0" dirty="0">
                <a:solidFill>
                  <a:srgbClr val="000000"/>
                </a:solidFill>
                <a:ea typeface="Times New Roman" panose="02020603050405020304" pitchFamily="18" charset="0"/>
              </a:rPr>
              <a:t>Obtain </a:t>
            </a:r>
            <a:r>
              <a:rPr lang="en-US" u="sng" kern="0" dirty="0">
                <a:solidFill>
                  <a:srgbClr val="000000"/>
                </a:solidFill>
                <a:ea typeface="Times New Roman" panose="02020603050405020304" pitchFamily="18" charset="0"/>
              </a:rPr>
              <a:t>&gt;</a:t>
            </a:r>
            <a:r>
              <a:rPr lang="en-US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12 lymph nodes (</a:t>
            </a:r>
            <a:r>
              <a:rPr lang="en-US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elective colon cases only</a:t>
            </a:r>
            <a:r>
              <a:rPr lang="en-US" kern="0" dirty="0">
                <a:solidFill>
                  <a:srgbClr val="000000"/>
                </a:solidFill>
                <a:ea typeface="Times New Roman" panose="02020603050405020304" pitchFamily="18" charset="0"/>
              </a:rPr>
              <a:t>) ≥ 95%</a:t>
            </a: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MMR or MSI </a:t>
            </a:r>
            <a:r>
              <a:rPr lang="en-US" kern="0" dirty="0">
                <a:solidFill>
                  <a:srgbClr val="000000"/>
                </a:solidFill>
                <a:ea typeface="Times New Roman" panose="02020603050405020304" pitchFamily="18" charset="0"/>
              </a:rPr>
              <a:t>t</a:t>
            </a:r>
            <a:r>
              <a:rPr lang="en-US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esting either before or after surgery </a:t>
            </a:r>
            <a:r>
              <a:rPr lang="en-US" kern="0" dirty="0">
                <a:solidFill>
                  <a:srgbClr val="000000"/>
                </a:solidFill>
                <a:ea typeface="Times New Roman" panose="02020603050405020304" pitchFamily="18" charset="0"/>
              </a:rPr>
              <a:t>≥ 95%</a:t>
            </a:r>
            <a:endParaRPr lang="en-US" kern="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kern="0" dirty="0">
                <a:solidFill>
                  <a:srgbClr val="000000"/>
                </a:solidFill>
              </a:rPr>
              <a:t>Increase or maintain PRO response rates of CRC patients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086B46-9183-0C4A-DB25-744A265523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9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11B15-0B38-60D9-2FD8-ED3B3E6B7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552113-C361-DE3F-23A6-55F4AFE59524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DB678BF-A9F3-C7A3-1948-35F5EF9769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F78B707-0ECA-EC5C-FDDB-C3371775F05B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B53EB-C357-AC92-10D5-EBFD56F73AC2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6E6A1-C396-C540-9265-AAA84EFF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938933" cy="915669"/>
          </a:xfrm>
        </p:spPr>
        <p:txBody>
          <a:bodyPr>
            <a:noAutofit/>
          </a:bodyPr>
          <a:lstStyle/>
          <a:p>
            <a:r>
              <a:rPr lang="en-US" sz="3600" dirty="0"/>
              <a:t>CRC Data 1/1/2024 - 9/30/2024 (participating sites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BA669-5922-5434-BC72-9490CA134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" y="1910175"/>
            <a:ext cx="10515600" cy="3225710"/>
          </a:xfrm>
        </p:spPr>
        <p:txBody>
          <a:bodyPr>
            <a:no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180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E2FAE3-F52A-D349-2925-B51A611EAC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AD257-D4AD-A0BB-0C04-8B11C1561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26811"/>
            <a:ext cx="12192000" cy="280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03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CA80778-9196-4189-9263-4D8C1E9A0C3A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9CE1C32-6879-4095-9DBE-B0E33B58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4D502FC-8BEB-4BA9-9459-393F3ABCB550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889C8A-60DE-4740-A5D4-F99A5C639939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42173-7E4C-423C-AE7A-DB980B38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669"/>
          </a:xfrm>
        </p:spPr>
        <p:txBody>
          <a:bodyPr>
            <a:normAutofit fontScale="90000"/>
          </a:bodyPr>
          <a:lstStyle/>
          <a:p>
            <a:r>
              <a:rPr lang="en-US" dirty="0"/>
              <a:t>5a. Preoperative imaging for </a:t>
            </a:r>
            <a:r>
              <a:rPr lang="en-US" b="1" dirty="0"/>
              <a:t>elective</a:t>
            </a:r>
            <a:r>
              <a:rPr lang="en-US" dirty="0"/>
              <a:t> CRC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6A488-91D4-4947-9720-92B11EC1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" y="1443306"/>
            <a:ext cx="10515600" cy="4351338"/>
          </a:xfrm>
        </p:spPr>
        <p:txBody>
          <a:bodyPr>
            <a:no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180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2E7AA5-5D31-463F-9305-D317F1B86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660031-E76B-CC0F-8A7D-AEA33DD266C5}"/>
              </a:ext>
            </a:extLst>
          </p:cNvPr>
          <p:cNvSpPr txBox="1"/>
          <p:nvPr/>
        </p:nvSpPr>
        <p:spPr>
          <a:xfrm>
            <a:off x="203126" y="1615026"/>
            <a:ext cx="3835474" cy="365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COLON CANCER 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 of the Chest with or without IV contrast, </a:t>
            </a:r>
            <a:r>
              <a:rPr lang="en-US" sz="24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 with IV contrast of the Abdomen and Pelvis or MRI of the abdomen and pelvis with or without IV contrast.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45D234-A57F-0769-BFB1-03D15E83FF8F}"/>
              </a:ext>
            </a:extLst>
          </p:cNvPr>
          <p:cNvSpPr txBox="1"/>
          <p:nvPr/>
        </p:nvSpPr>
        <p:spPr>
          <a:xfrm>
            <a:off x="7491280" y="1449420"/>
            <a:ext cx="4489376" cy="431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RECTAL CANCER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CT of the Chest with or without contrast, </a:t>
            </a:r>
            <a:r>
              <a:rPr lang="en-US" sz="2400" b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CT with IV contrast of the Abdomen and Pelvis or MRI of the abdomen with or without IV contrast, </a:t>
            </a:r>
            <a:r>
              <a:rPr lang="en-US" sz="2400" b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MRI of the pelvis or endorectal ultrasound.</a:t>
            </a:r>
            <a:endParaRPr lang="en-US" sz="1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4E826B-34FB-95C5-E675-ADE9D9391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3308" y="2297340"/>
            <a:ext cx="3280080" cy="21851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24A32B3-6D57-2FB6-BBFC-99534269A809}"/>
              </a:ext>
            </a:extLst>
          </p:cNvPr>
          <p:cNvSpPr txBox="1"/>
          <p:nvPr/>
        </p:nvSpPr>
        <p:spPr>
          <a:xfrm>
            <a:off x="4145455" y="4482500"/>
            <a:ext cx="40429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6"/>
              </a:rPr>
              <a:t>https://www.cancer.gov/about-cancer/diagnosis-staging/ct-scans-fact-sheet</a:t>
            </a:r>
            <a:r>
              <a:rPr lang="en-US" sz="9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A8DD0-7EB8-DDB0-75AA-C937A2CF78AB}"/>
              </a:ext>
            </a:extLst>
          </p:cNvPr>
          <p:cNvSpPr txBox="1"/>
          <p:nvPr/>
        </p:nvSpPr>
        <p:spPr>
          <a:xfrm>
            <a:off x="2456033" y="5161632"/>
            <a:ext cx="44893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>
                <a:solidFill>
                  <a:schemeClr val="accent6">
                    <a:lumMod val="50000"/>
                  </a:schemeClr>
                </a:solidFill>
              </a:rPr>
              <a:t>Testing should be performed within 90 days before surgery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4414C8-59A5-5259-54F6-8E1CFB0DD5F3}"/>
              </a:ext>
            </a:extLst>
          </p:cNvPr>
          <p:cNvSpPr txBox="1"/>
          <p:nvPr/>
        </p:nvSpPr>
        <p:spPr>
          <a:xfrm>
            <a:off x="3984877" y="1358609"/>
            <a:ext cx="3764835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Goal:  </a:t>
            </a:r>
            <a:r>
              <a:rPr lang="en-US" sz="2400" i="0" u="sng" strike="noStrike" baseline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400" i="0" u="none" strike="noStrike" baseline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80% for elective CRC cases (colon and rectal)</a:t>
            </a:r>
          </a:p>
        </p:txBody>
      </p:sp>
    </p:spTree>
    <p:extLst>
      <p:ext uri="{BB962C8B-B14F-4D97-AF65-F5344CB8AC3E}">
        <p14:creationId xmlns:p14="http://schemas.microsoft.com/office/powerpoint/2010/main" val="1850252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4C5DB-927F-74FA-F17B-56E73BAF8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88AF496-32C3-41E9-AC51-6AA4FD098936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AEE75B2-E197-A652-826F-569F1DDA8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EEDA5B-95F4-7D8C-D52E-7E0B81A8C4CC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C7C16-F078-5E05-367B-ADA2668A0585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0A5E8-B245-055B-1250-09D0B8FB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47898"/>
            <a:ext cx="11231880" cy="915669"/>
          </a:xfrm>
        </p:spPr>
        <p:txBody>
          <a:bodyPr>
            <a:normAutofit fontScale="90000"/>
          </a:bodyPr>
          <a:lstStyle/>
          <a:p>
            <a:r>
              <a:rPr lang="en-US" kern="0" dirty="0">
                <a:solidFill>
                  <a:srgbClr val="000000"/>
                </a:solidFill>
                <a:ea typeface="Times New Roman" panose="02020603050405020304" pitchFamily="18" charset="0"/>
              </a:rPr>
              <a:t>5b. Obtain </a:t>
            </a:r>
            <a:r>
              <a:rPr lang="en-US" u="sng" kern="0" dirty="0">
                <a:solidFill>
                  <a:srgbClr val="000000"/>
                </a:solidFill>
                <a:ea typeface="Times New Roman" panose="02020603050405020304" pitchFamily="18" charset="0"/>
              </a:rPr>
              <a:t>&gt;</a:t>
            </a:r>
            <a:r>
              <a:rPr lang="en-US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12 lymph nodes for </a:t>
            </a:r>
            <a:r>
              <a:rPr lang="en-US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elective colon </a:t>
            </a:r>
            <a:r>
              <a:rPr lang="en-US" kern="0" dirty="0">
                <a:solidFill>
                  <a:srgbClr val="000000"/>
                </a:solidFill>
                <a:ea typeface="Times New Roman" panose="02020603050405020304" pitchFamily="18" charset="0"/>
              </a:rPr>
              <a:t>cancer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B8228-1D9C-9465-107B-47C64D55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" y="1443306"/>
            <a:ext cx="10515600" cy="4351338"/>
          </a:xfrm>
        </p:spPr>
        <p:txBody>
          <a:bodyPr>
            <a:no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180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0BCDFF-473C-2338-F2D0-703E094831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D1C5D6-BF70-8AB4-6094-806478D9E346}"/>
              </a:ext>
            </a:extLst>
          </p:cNvPr>
          <p:cNvSpPr txBox="1"/>
          <p:nvPr/>
        </p:nvSpPr>
        <p:spPr>
          <a:xfrm>
            <a:off x="670560" y="1669625"/>
            <a:ext cx="108334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National Quality Forum in 2007 established that in order to have an accurate prognosis for colon cancer patients, </a:t>
            </a:r>
            <a:r>
              <a:rPr lang="en-US" sz="2400" dirty="0">
                <a:solidFill>
                  <a:srgbClr val="FF0000"/>
                </a:solidFill>
              </a:rPr>
              <a:t>at least 12 lymph nodes</a:t>
            </a:r>
            <a:r>
              <a:rPr lang="en-US" sz="2400" dirty="0"/>
              <a:t> should be examined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50ACE-0EB8-682A-48B7-31336984B860}"/>
              </a:ext>
            </a:extLst>
          </p:cNvPr>
          <p:cNvSpPr txBox="1"/>
          <p:nvPr/>
        </p:nvSpPr>
        <p:spPr>
          <a:xfrm>
            <a:off x="3410737" y="2923091"/>
            <a:ext cx="62542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Definition: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The number of lymph nodes, from the principal operative procedure, documented as having been examined by the pathologist, per the final pathology report.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Variable Options: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Enter whole number between zero (0) and ninety-nine (99).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041852-2729-48F3-2D95-AC005B134070}"/>
              </a:ext>
            </a:extLst>
          </p:cNvPr>
          <p:cNvSpPr txBox="1"/>
          <p:nvPr/>
        </p:nvSpPr>
        <p:spPr>
          <a:xfrm>
            <a:off x="670560" y="5026538"/>
            <a:ext cx="110932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Surgeons may need to ask pathology to re-review slides if &lt; 12 lymph nodes were found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5A9D08-27F5-9660-841D-EC8782E75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574" y="2664946"/>
            <a:ext cx="1637782" cy="21642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59D4FA-F62D-A0C9-F59B-43FE35282DFC}"/>
              </a:ext>
            </a:extLst>
          </p:cNvPr>
          <p:cNvSpPr txBox="1"/>
          <p:nvPr/>
        </p:nvSpPr>
        <p:spPr>
          <a:xfrm>
            <a:off x="10126044" y="2849743"/>
            <a:ext cx="1637782" cy="156966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Goal: </a:t>
            </a:r>
          </a:p>
          <a:p>
            <a:r>
              <a:rPr lang="en-US" sz="2400" i="0" u="sng" strike="noStrike" baseline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400" i="0" u="none" strike="noStrike" baseline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95% for elective colon cases</a:t>
            </a:r>
          </a:p>
        </p:txBody>
      </p:sp>
    </p:spTree>
    <p:extLst>
      <p:ext uri="{BB962C8B-B14F-4D97-AF65-F5344CB8AC3E}">
        <p14:creationId xmlns:p14="http://schemas.microsoft.com/office/powerpoint/2010/main" val="2051301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55B9A-0D04-0EBB-F4F3-2571A4BE2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896E59-214F-AC20-B909-D58BA935AF43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26B12B6-1F47-B7B8-7641-778D4C9F3B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881F978-3B3D-08BD-90C6-705B29C577FF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A85C9A-A144-DF3A-45C3-D65B067E3FAE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0A71C-9E1E-03CF-A659-D9395DF7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78970"/>
            <a:ext cx="11308080" cy="415077"/>
          </a:xfrm>
        </p:spPr>
        <p:txBody>
          <a:bodyPr>
            <a:normAutofit fontScale="90000"/>
          </a:bodyPr>
          <a:lstStyle/>
          <a:p>
            <a:r>
              <a:rPr lang="en-US" kern="0" dirty="0">
                <a:solidFill>
                  <a:srgbClr val="000000"/>
                </a:solidFill>
                <a:ea typeface="Times New Roman" panose="02020603050405020304" pitchFamily="18" charset="0"/>
              </a:rPr>
              <a:t>5c. </a:t>
            </a:r>
            <a:r>
              <a:rPr lang="en-US" sz="4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MMR or MSI </a:t>
            </a:r>
            <a:r>
              <a:rPr lang="en-US" sz="4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t</a:t>
            </a:r>
            <a:r>
              <a:rPr lang="en-US" sz="4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esting before or after surgery</a:t>
            </a:r>
            <a:br>
              <a:rPr lang="en-US" sz="4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A5F4C-1ED3-478A-0BEB-8E21870BA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" y="1443306"/>
            <a:ext cx="10515600" cy="4351338"/>
          </a:xfrm>
        </p:spPr>
        <p:txBody>
          <a:bodyPr>
            <a:no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180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EB8ECD-459F-8986-62CF-F0EE5E587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99241D-A63B-A46F-7031-19AE498DCCB7}"/>
              </a:ext>
            </a:extLst>
          </p:cNvPr>
          <p:cNvSpPr txBox="1"/>
          <p:nvPr/>
        </p:nvSpPr>
        <p:spPr>
          <a:xfrm>
            <a:off x="732974" y="156352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Informs whether use of immunotherapy is the recommended treatment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8587D-8070-89A1-DF9A-279534FE7826}"/>
              </a:ext>
            </a:extLst>
          </p:cNvPr>
          <p:cNvSpPr/>
          <p:nvPr/>
        </p:nvSpPr>
        <p:spPr>
          <a:xfrm>
            <a:off x="7985760" y="1979025"/>
            <a:ext cx="3672840" cy="14499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MSQC patients did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MMR testing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B2BD08-68A9-0CB0-54D8-2EA00F017965}"/>
              </a:ext>
            </a:extLst>
          </p:cNvPr>
          <p:cNvSpPr txBox="1"/>
          <p:nvPr/>
        </p:nvSpPr>
        <p:spPr>
          <a:xfrm>
            <a:off x="8115579" y="3634145"/>
            <a:ext cx="32842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Note: MMR/MSI Testing may be described as the specific MMR proteins that are tested and not specifically labeled as “MMR/MSI”: MLH1, MSH2, MSH6, PMS2, and sometimes MLH-1, MSH-2, MSH-6, PMS-2.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C07329-FEF3-18C6-1460-D99BB2C9363C}"/>
              </a:ext>
            </a:extLst>
          </p:cNvPr>
          <p:cNvSpPr txBox="1"/>
          <p:nvPr/>
        </p:nvSpPr>
        <p:spPr>
          <a:xfrm>
            <a:off x="678367" y="2557255"/>
            <a:ext cx="738439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Variable Options: </a:t>
            </a: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MMR/MSI testing was not performed on the biopsy or surgical specimens </a:t>
            </a:r>
          </a:p>
          <a:p>
            <a:r>
              <a:rPr lang="en-US" sz="200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MMR/MSI testing was performed on the biopsy specimen </a:t>
            </a:r>
          </a:p>
          <a:p>
            <a:r>
              <a:rPr lang="en-US" sz="200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MMR/MSI testing was performed on the surgical specimen </a:t>
            </a:r>
          </a:p>
          <a:p>
            <a:r>
              <a:rPr lang="en-US" sz="200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MMR/MSI testing was performed on both biopsy and surgical specimen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9BFBFD-9157-7F66-00F4-4DB4DE0DD61B}"/>
              </a:ext>
            </a:extLst>
          </p:cNvPr>
          <p:cNvSpPr txBox="1"/>
          <p:nvPr/>
        </p:nvSpPr>
        <p:spPr>
          <a:xfrm>
            <a:off x="2144368" y="5125007"/>
            <a:ext cx="3819110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Goal: </a:t>
            </a:r>
            <a:r>
              <a:rPr lang="en-US" sz="2400" i="0" u="sng" strike="noStrike" baseline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400" i="0" u="none" strike="noStrike" baseline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95% for </a:t>
            </a:r>
            <a:r>
              <a:rPr lang="en-US" sz="2400" i="0" u="sng" strike="noStrike" baseline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400" i="0" strike="noStrike" baseline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u="none" strike="noStrike" baseline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CRC cases</a:t>
            </a:r>
            <a:endParaRPr lang="en-US" sz="20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04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1F7B4-E730-14EE-966D-AF6A3A8BD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BE34EF1-6CCE-C564-6DD3-CB345FAA80EF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57B61C6-A3A0-2925-D4FD-4F8C2CC70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FE2B1F4-83BD-4554-BB4E-35E8C80BE5D4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E8CAAA-DD88-88D7-50B2-37EF81EEA0E9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07361-FD71-3641-B031-5388A983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51" y="898476"/>
            <a:ext cx="11293549" cy="395571"/>
          </a:xfrm>
        </p:spPr>
        <p:txBody>
          <a:bodyPr>
            <a:normAutofit fontScale="90000"/>
          </a:bodyPr>
          <a:lstStyle/>
          <a:p>
            <a:r>
              <a:rPr lang="en-US" kern="0" dirty="0">
                <a:solidFill>
                  <a:srgbClr val="000000"/>
                </a:solidFill>
                <a:ea typeface="Times New Roman" panose="02020603050405020304" pitchFamily="18" charset="0"/>
              </a:rPr>
              <a:t>5d. </a:t>
            </a:r>
            <a:r>
              <a:rPr lang="en-US" sz="4400" kern="0" dirty="0">
                <a:solidFill>
                  <a:srgbClr val="000000"/>
                </a:solidFill>
              </a:rPr>
              <a:t>PRO response rates of CRC patients </a:t>
            </a:r>
            <a:br>
              <a:rPr lang="en-US" sz="4400" kern="0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D015-B15B-F913-3272-CCF98BC8F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" y="1443306"/>
            <a:ext cx="10515600" cy="4351338"/>
          </a:xfrm>
        </p:spPr>
        <p:txBody>
          <a:bodyPr>
            <a:no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180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ED860-369F-AB89-522F-6547510624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5E62F5-90EC-BFFD-3571-2BEB1E1A461F}"/>
              </a:ext>
            </a:extLst>
          </p:cNvPr>
          <p:cNvSpPr txBox="1"/>
          <p:nvPr/>
        </p:nvSpPr>
        <p:spPr>
          <a:xfrm>
            <a:off x="732974" y="1520817"/>
            <a:ext cx="91640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or maintain the rate of PRO responses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colorectal-specific questions from Q1 2025 compared to Q2 &amp; Q3 2025.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202136-8179-24A3-D0EF-73AC38001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451" y="2507440"/>
            <a:ext cx="7629125" cy="3364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848D40-8D36-0E5A-E309-4473E84F6FDB}"/>
              </a:ext>
            </a:extLst>
          </p:cNvPr>
          <p:cNvSpPr txBox="1"/>
          <p:nvPr/>
        </p:nvSpPr>
        <p:spPr>
          <a:xfrm>
            <a:off x="9079404" y="2752457"/>
            <a:ext cx="25675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sending paper letters, be sure to print out 3</a:t>
            </a:r>
            <a:r>
              <a:rPr lang="en-US" sz="2000" baseline="30000" dirty="0"/>
              <a:t>rd</a:t>
            </a:r>
            <a:r>
              <a:rPr lang="en-US" sz="2000" dirty="0"/>
              <a:t> page of the letter (“with </a:t>
            </a:r>
            <a:r>
              <a:rPr lang="en-US" sz="2000" dirty="0" err="1"/>
              <a:t>colo</a:t>
            </a:r>
            <a:r>
              <a:rPr lang="en-US" sz="2000" dirty="0"/>
              <a:t>” in Letter Generator</a:t>
            </a:r>
          </a:p>
          <a:p>
            <a:endParaRPr lang="en-US" sz="2000" dirty="0"/>
          </a:p>
          <a:p>
            <a:r>
              <a:rPr lang="en-US" sz="2000" dirty="0"/>
              <a:t>If making calls, be sure to ask these questions</a:t>
            </a:r>
          </a:p>
        </p:txBody>
      </p:sp>
    </p:spTree>
    <p:extLst>
      <p:ext uri="{BB962C8B-B14F-4D97-AF65-F5344CB8AC3E}">
        <p14:creationId xmlns:p14="http://schemas.microsoft.com/office/powerpoint/2010/main" val="3844225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FD6A8-2AF6-CF49-95C6-A7290E092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4E05BA-4F98-83F4-B99C-55F7D5CF26A3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46DF906-22A6-2793-E00B-1B97ED813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27127CC-5E19-FDDB-BD2A-55D1B66649EC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F725C2-57AA-F414-1CD3-FF1978B9BF4E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D2883-1791-26E9-1CEE-0C41DB07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938933" cy="91566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6. Tumor Board Project participation (10pts)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2A9FC-F33B-5B54-5D48-6CB3E6B7DD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A5F7389-B1F0-6DB1-D529-24BC5082386E}"/>
              </a:ext>
            </a:extLst>
          </p:cNvPr>
          <p:cNvGrpSpPr/>
          <p:nvPr/>
        </p:nvGrpSpPr>
        <p:grpSpPr>
          <a:xfrm>
            <a:off x="960264" y="1553959"/>
            <a:ext cx="9956710" cy="2926080"/>
            <a:chOff x="838200" y="2909126"/>
            <a:chExt cx="9956710" cy="292608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099AF60-BDB9-8430-8305-C4DE16D8814C}"/>
                </a:ext>
              </a:extLst>
            </p:cNvPr>
            <p:cNvGrpSpPr/>
            <p:nvPr/>
          </p:nvGrpSpPr>
          <p:grpSpPr>
            <a:xfrm>
              <a:off x="838200" y="2909126"/>
              <a:ext cx="9956710" cy="2926080"/>
              <a:chOff x="1198475" y="2626638"/>
              <a:chExt cx="9956710" cy="2926080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24B7C1BE-3AA9-0354-1B16-50629651D8D9}"/>
                  </a:ext>
                </a:extLst>
              </p:cNvPr>
              <p:cNvSpPr/>
              <p:nvPr/>
            </p:nvSpPr>
            <p:spPr>
              <a:xfrm>
                <a:off x="7954785" y="2626638"/>
                <a:ext cx="3200400" cy="2926080"/>
              </a:xfrm>
              <a:prstGeom prst="roundRect">
                <a:avLst>
                  <a:gd name="adj" fmla="val 539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ABA43AA-0E08-9F26-21B9-CEA609301446}"/>
                  </a:ext>
                </a:extLst>
              </p:cNvPr>
              <p:cNvGrpSpPr/>
              <p:nvPr/>
            </p:nvGrpSpPr>
            <p:grpSpPr>
              <a:xfrm>
                <a:off x="4576630" y="2626638"/>
                <a:ext cx="3200400" cy="2926080"/>
                <a:chOff x="3786606" y="2251395"/>
                <a:chExt cx="3200400" cy="2926080"/>
              </a:xfrm>
              <a:solidFill>
                <a:srgbClr val="FFC000"/>
              </a:solidFill>
            </p:grpSpPr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E1BCA26B-F364-4AFA-D8A5-7F1190249FA7}"/>
                    </a:ext>
                  </a:extLst>
                </p:cNvPr>
                <p:cNvSpPr/>
                <p:nvPr/>
              </p:nvSpPr>
              <p:spPr>
                <a:xfrm>
                  <a:off x="3786606" y="2251395"/>
                  <a:ext cx="3200400" cy="9144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F937D667-9752-E2CA-A6A0-A187A888EF17}"/>
                    </a:ext>
                  </a:extLst>
                </p:cNvPr>
                <p:cNvSpPr/>
                <p:nvPr/>
              </p:nvSpPr>
              <p:spPr>
                <a:xfrm>
                  <a:off x="3786606" y="3257235"/>
                  <a:ext cx="3200400" cy="9144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>
                  <a:extLst>
                    <a:ext uri="{FF2B5EF4-FFF2-40B4-BE49-F238E27FC236}">
                      <a16:creationId xmlns:a16="http://schemas.microsoft.com/office/drawing/2014/main" id="{CF5801A8-5497-9FB5-7C90-861BACF2D3B3}"/>
                    </a:ext>
                  </a:extLst>
                </p:cNvPr>
                <p:cNvSpPr/>
                <p:nvPr/>
              </p:nvSpPr>
              <p:spPr>
                <a:xfrm>
                  <a:off x="3786606" y="4263075"/>
                  <a:ext cx="3200400" cy="9144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4E577718-D5A5-E260-921A-345F084C74CF}"/>
                  </a:ext>
                </a:extLst>
              </p:cNvPr>
              <p:cNvSpPr/>
              <p:nvPr/>
            </p:nvSpPr>
            <p:spPr>
              <a:xfrm>
                <a:off x="1198475" y="2626638"/>
                <a:ext cx="3200400" cy="2926080"/>
              </a:xfrm>
              <a:prstGeom prst="roundRect">
                <a:avLst>
                  <a:gd name="adj" fmla="val 539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A2D82D-D8C7-0C41-E05E-39FF5768E12E}"/>
                  </a:ext>
                </a:extLst>
              </p:cNvPr>
              <p:cNvSpPr txBox="1"/>
              <p:nvPr/>
            </p:nvSpPr>
            <p:spPr>
              <a:xfrm>
                <a:off x="1715686" y="2883387"/>
                <a:ext cx="216597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Coordinator</a:t>
                </a:r>
              </a:p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Interview </a:t>
                </a:r>
              </a:p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(15 min)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AF455E-48EF-D086-FE3B-44DB396067A2}"/>
                  </a:ext>
                </a:extLst>
              </p:cNvPr>
              <p:cNvSpPr txBox="1"/>
              <p:nvPr/>
            </p:nvSpPr>
            <p:spPr>
              <a:xfrm>
                <a:off x="5168761" y="2822228"/>
                <a:ext cx="21243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Observation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6E5B65-9C13-AAC1-5C31-AAA2EBFFA8FB}"/>
                  </a:ext>
                </a:extLst>
              </p:cNvPr>
              <p:cNvSpPr txBox="1"/>
              <p:nvPr/>
            </p:nvSpPr>
            <p:spPr>
              <a:xfrm>
                <a:off x="5168761" y="4821841"/>
                <a:ext cx="21243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Observation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DF0BA5-48DE-76ED-4DD7-3201FFAB18D5}"/>
                  </a:ext>
                </a:extLst>
              </p:cNvPr>
              <p:cNvSpPr txBox="1"/>
              <p:nvPr/>
            </p:nvSpPr>
            <p:spPr>
              <a:xfrm>
                <a:off x="5168761" y="3789024"/>
                <a:ext cx="21243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Observation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1290787-1D13-8687-7617-91AB68EBF0A6}"/>
                  </a:ext>
                </a:extLst>
              </p:cNvPr>
              <p:cNvSpPr txBox="1"/>
              <p:nvPr/>
            </p:nvSpPr>
            <p:spPr>
              <a:xfrm>
                <a:off x="8318637" y="2833466"/>
                <a:ext cx="2725425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Multidisciplinary</a:t>
                </a:r>
              </a:p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Virtual </a:t>
                </a:r>
              </a:p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Focus Group</a:t>
                </a:r>
              </a:p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hr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pic>
          <p:nvPicPr>
            <p:cNvPr id="9" name="Graphic 8" descr="Money with solid fill">
              <a:extLst>
                <a:ext uri="{FF2B5EF4-FFF2-40B4-BE49-F238E27FC236}">
                  <a16:creationId xmlns:a16="http://schemas.microsoft.com/office/drawing/2014/main" id="{247F19EA-CDD7-501D-3849-F7A207FA4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81200" y="4807618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Money with solid fill">
              <a:extLst>
                <a:ext uri="{FF2B5EF4-FFF2-40B4-BE49-F238E27FC236}">
                  <a16:creationId xmlns:a16="http://schemas.microsoft.com/office/drawing/2014/main" id="{FAE04CA7-2EE4-09EC-BE76-B83DA8A13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23844" y="4807618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FBAD42-BEA5-DB9C-A5D8-0083034B1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817944"/>
              </p:ext>
            </p:extLst>
          </p:nvPr>
        </p:nvGraphicFramePr>
        <p:xfrm>
          <a:off x="960264" y="4753203"/>
          <a:ext cx="1011921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072">
                  <a:extLst>
                    <a:ext uri="{9D8B030D-6E8A-4147-A177-3AD203B41FA5}">
                      <a16:colId xmlns:a16="http://schemas.microsoft.com/office/drawing/2014/main" val="1191438722"/>
                    </a:ext>
                  </a:extLst>
                </a:gridCol>
                <a:gridCol w="3373072">
                  <a:extLst>
                    <a:ext uri="{9D8B030D-6E8A-4147-A177-3AD203B41FA5}">
                      <a16:colId xmlns:a16="http://schemas.microsoft.com/office/drawing/2014/main" val="4023612351"/>
                    </a:ext>
                  </a:extLst>
                </a:gridCol>
                <a:gridCol w="3373072">
                  <a:extLst>
                    <a:ext uri="{9D8B030D-6E8A-4147-A177-3AD203B41FA5}">
                      <a16:colId xmlns:a16="http://schemas.microsoft.com/office/drawing/2014/main" val="3819910844"/>
                    </a:ext>
                  </a:extLst>
                </a:gridCol>
              </a:tblGrid>
              <a:tr h="912267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 with MSQC to facilitate contact with Tumor Board coordinator at your 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observation of three (3) tumor board sessions (2 pts each)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conduct a focus group with at least 5 multidisciplinary providers (4 pts)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358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770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CA80778-9196-4189-9263-4D8C1E9A0C3A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9CE1C32-6879-4095-9DBE-B0E33B58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4D502FC-8BEB-4BA9-9459-393F3ABCB550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889C8A-60DE-4740-A5D4-F99A5C639939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42173-7E4C-423C-AE7A-DB980B38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669"/>
          </a:xfrm>
        </p:spPr>
        <p:txBody>
          <a:bodyPr>
            <a:normAutofit/>
          </a:bodyPr>
          <a:lstStyle/>
          <a:p>
            <a:r>
              <a:rPr lang="en-US" dirty="0"/>
              <a:t>CRC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6A488-91D4-4947-9720-92B11EC1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" y="1443306"/>
            <a:ext cx="4327452" cy="43513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Specific CRC reports in the MSQC workstation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Measure include: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800" dirty="0"/>
              <a:t>Process Measures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2400" dirty="0"/>
              <a:t>Multidisciplinary Care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2400" dirty="0"/>
              <a:t>Surgery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2400" dirty="0"/>
              <a:t>Pathology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800" dirty="0"/>
              <a:t>Outcomes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800" dirty="0"/>
              <a:t>Utilization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Monthly Push reports to be developed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2E7AA5-5D31-463F-9305-D317F1B86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22EA58-54D9-5832-2BAB-A5DB5281C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879" y="1291037"/>
            <a:ext cx="4795507" cy="2330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D1F6DB-0669-D4EB-3285-D34DDE900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966" y="3757168"/>
            <a:ext cx="7350034" cy="23717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4216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82E3A-B686-855E-ED22-CA62961CF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E6A70B-0BB7-F2AE-516D-FCA165BEE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37" y="1817504"/>
            <a:ext cx="4647619" cy="26666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22B5F8-949E-6969-73D4-EE759FBC3931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9EFA743-43C2-EC6B-A764-9A5C1900DA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95B42E6-4073-153A-BB9E-22E7DBE2B6C1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253F16-867C-AFD2-DC0D-E3B38D1AE8C6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3EEB1-D620-5203-3C41-6050246A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669"/>
          </a:xfrm>
        </p:spPr>
        <p:txBody>
          <a:bodyPr>
            <a:normAutofit/>
          </a:bodyPr>
          <a:lstStyle/>
          <a:p>
            <a:r>
              <a:rPr lang="en-US" dirty="0"/>
              <a:t>CRC QI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1413-7BD6-3CB5-2279-BD7EBFDDE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974" y="2007552"/>
            <a:ext cx="6918833" cy="435133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Identify colorectal surgeon lead.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Assemble your multidisciplinary team, convene before March 29, 2025. Add your next 3 meetings to team calendars.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Arrange tumor board observation (3 sessions) and focus group with MSQC.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Continue or start including CRC PROs questions with follow-up.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CD095-240D-E3EC-A34C-4D1FFED671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3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93F4B-959D-DCE9-6987-A06B08B9F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34141C-1E08-6669-37CC-508E9457D054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C9364BF-98E1-0E4B-4281-5E9CF8C8EF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471080F-FAC2-24EB-4E91-345653E97EEB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B124FD-B0ED-CC30-7920-E0FBDA1ED707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25619-CA22-C492-6242-F0009A4D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938933" cy="915669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1A888-AEE2-6364-3552-AD868B08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" y="144330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Webinar participants will be able to:</a:t>
            </a:r>
          </a:p>
          <a:p>
            <a:pPr marL="914388" lvl="1" indent="-457200">
              <a:buFont typeface="+mj-lt"/>
              <a:buAutoNum type="arabicPeriod"/>
            </a:pPr>
            <a:endParaRPr lang="en-US" sz="2400" dirty="0"/>
          </a:p>
          <a:p>
            <a:pPr marL="914388" lvl="1" indent="-457200">
              <a:buFont typeface="+mj-lt"/>
              <a:buAutoNum type="arabicPeriod"/>
            </a:pPr>
            <a:r>
              <a:rPr lang="en-US" sz="2400" dirty="0"/>
              <a:t>Share with others what the CRC project entails</a:t>
            </a:r>
          </a:p>
          <a:p>
            <a:pPr marL="914388" lvl="1" indent="-457200">
              <a:buFont typeface="+mj-lt"/>
              <a:buAutoNum type="arabicPeriod"/>
            </a:pPr>
            <a:r>
              <a:rPr lang="en-US" sz="2400" dirty="0"/>
              <a:t>Identify project expectations and resources</a:t>
            </a:r>
          </a:p>
          <a:p>
            <a:pPr marL="914388" lvl="1" indent="-457200">
              <a:buFont typeface="+mj-lt"/>
              <a:buAutoNum type="arabicPeriod"/>
            </a:pPr>
            <a:r>
              <a:rPr lang="en-US" sz="2400" dirty="0"/>
              <a:t>List the 4 next steps for the CRC project</a:t>
            </a:r>
          </a:p>
          <a:p>
            <a:pPr marL="914388" lvl="1" indent="-457200">
              <a:buFont typeface="+mj-lt"/>
              <a:buAutoNum type="arabicPeriod"/>
            </a:pPr>
            <a:r>
              <a:rPr lang="en-US" dirty="0"/>
              <a:t>Understand other requirements of the 2025 P4P</a:t>
            </a:r>
            <a:endParaRPr lang="en-US" sz="2400" dirty="0"/>
          </a:p>
          <a:p>
            <a:pPr marL="914388" lvl="1" indent="-457200">
              <a:buFont typeface="+mj-lt"/>
              <a:buAutoNum type="arabicPeriod"/>
            </a:pPr>
            <a:endParaRPr lang="en-US" dirty="0">
              <a:solidFill>
                <a:srgbClr val="C00000"/>
              </a:solidFill>
            </a:endParaRPr>
          </a:p>
          <a:p>
            <a:pPr marL="914388" lvl="1" indent="-457200">
              <a:buFont typeface="+mj-lt"/>
              <a:buAutoNum type="arabicPeriod"/>
            </a:pPr>
            <a:endParaRPr lang="en-US" sz="2400" dirty="0">
              <a:solidFill>
                <a:srgbClr val="C00000"/>
              </a:solidFill>
            </a:endParaRPr>
          </a:p>
          <a:p>
            <a:pPr marL="914388" lvl="1" indent="-457200">
              <a:buFont typeface="+mj-lt"/>
              <a:buAutoNum type="arabicPeriod"/>
            </a:pPr>
            <a:endParaRPr lang="en-US" sz="2400" dirty="0">
              <a:solidFill>
                <a:srgbClr val="C00000"/>
              </a:solidFill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0B74B9-E0B3-4123-A551-6FB296B4AE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40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2257D-B040-EAC4-6455-625C08334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What else is on the P4P Scorecard? 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CB3AD-F229-E5AD-7A7B-3170292F1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8"/>
            <a:ext cx="4770120" cy="3985101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SCQR/SC </a:t>
            </a:r>
            <a:r>
              <a:rPr lang="en-US" sz="2400" b="1" dirty="0"/>
              <a:t>Collaborative Meetings </a:t>
            </a:r>
          </a:p>
          <a:p>
            <a:r>
              <a:rPr lang="en-US" sz="2400" dirty="0"/>
              <a:t>SCQR </a:t>
            </a:r>
            <a:r>
              <a:rPr lang="en-US" sz="2400" b="1" dirty="0"/>
              <a:t>Conference Calls</a:t>
            </a:r>
          </a:p>
          <a:p>
            <a:r>
              <a:rPr lang="en-US" sz="2400" dirty="0"/>
              <a:t>SCQR/SC </a:t>
            </a:r>
            <a:r>
              <a:rPr lang="en-US" sz="2400" b="1" dirty="0"/>
              <a:t>Engagement</a:t>
            </a:r>
            <a:r>
              <a:rPr lang="en-US" sz="2400" dirty="0"/>
              <a:t> (see requirements document on MSQC 2025 QI webpage)</a:t>
            </a:r>
          </a:p>
          <a:p>
            <a:r>
              <a:rPr lang="en-US" sz="2400" dirty="0"/>
              <a:t>Completeness of Data</a:t>
            </a:r>
          </a:p>
          <a:p>
            <a:pPr lvl="1"/>
            <a:r>
              <a:rPr lang="en-US" b="1" dirty="0"/>
              <a:t>Sampled and incomplete </a:t>
            </a:r>
            <a:r>
              <a:rPr lang="en-US" u="sng" dirty="0"/>
              <a:t>&lt;</a:t>
            </a:r>
            <a:r>
              <a:rPr lang="en-US" dirty="0"/>
              <a:t> 0.5%</a:t>
            </a:r>
          </a:p>
          <a:p>
            <a:pPr marL="457200" lvl="1" indent="0">
              <a:buNone/>
            </a:pPr>
            <a:r>
              <a:rPr lang="en-US" dirty="0"/>
              <a:t>    and/or </a:t>
            </a:r>
          </a:p>
          <a:p>
            <a:pPr lvl="1"/>
            <a:r>
              <a:rPr lang="en-US" dirty="0"/>
              <a:t>Case abstraction </a:t>
            </a:r>
            <a:r>
              <a:rPr lang="en-US" b="1" dirty="0"/>
              <a:t>Audit</a:t>
            </a:r>
            <a:r>
              <a:rPr lang="en-US" dirty="0"/>
              <a:t> </a:t>
            </a:r>
            <a:r>
              <a:rPr lang="en-US" u="sng" dirty="0"/>
              <a:t>&gt;</a:t>
            </a:r>
            <a:r>
              <a:rPr lang="en-US" dirty="0"/>
              <a:t> 95%</a:t>
            </a:r>
          </a:p>
          <a:p>
            <a:pPr lvl="1"/>
            <a:r>
              <a:rPr lang="en-US" b="1" dirty="0"/>
              <a:t>Follow Up rate </a:t>
            </a:r>
            <a:r>
              <a:rPr lang="en-US" u="sng" dirty="0"/>
              <a:t>&gt;</a:t>
            </a:r>
            <a:r>
              <a:rPr lang="en-US" dirty="0"/>
              <a:t> 80% x 4 quarters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endParaRPr lang="en-US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48E6A-C520-EF83-0C2B-16F1CC09E6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377" r="1765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584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2257D-B040-EAC4-6455-625C08334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US"/>
              <a:t>What else is on the P4P Scorecard? </a:t>
            </a: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CB3AD-F229-E5AD-7A7B-3170292F1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en-US" sz="2200" b="1" dirty="0"/>
              <a:t>Bonus points </a:t>
            </a:r>
            <a:r>
              <a:rPr lang="en-US" sz="2200" dirty="0"/>
              <a:t>(applicable to participation points)</a:t>
            </a:r>
          </a:p>
          <a:p>
            <a:r>
              <a:rPr lang="en-US" sz="2200" b="1" dirty="0"/>
              <a:t>CWM</a:t>
            </a:r>
            <a:r>
              <a:rPr lang="en-US" sz="2200" dirty="0"/>
              <a:t> – collaborative and hospital measures</a:t>
            </a:r>
          </a:p>
          <a:p>
            <a:r>
              <a:rPr lang="en-US" sz="2200" b="1" dirty="0"/>
              <a:t>Document cancer variables </a:t>
            </a:r>
            <a:r>
              <a:rPr lang="en-US" sz="2200" dirty="0"/>
              <a:t>(see “documentation report” Dropbox QI folder for report)</a:t>
            </a:r>
          </a:p>
        </p:txBody>
      </p:sp>
      <p:pic>
        <p:nvPicPr>
          <p:cNvPr id="5" name="Picture 4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717CC8A0-41DB-CC1E-1EB3-D0ECB6324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" y="2611290"/>
            <a:ext cx="5468112" cy="35952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73412D-0F93-48D3-FB8E-D01F46D81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496" y="2795839"/>
            <a:ext cx="5468112" cy="32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9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7DAE5-25F0-F515-3DDC-9998B49D2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10E5E2A-6295-AEEA-5E54-579EB7840A03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E81BB34-2971-2028-FE7B-1CE9786FCA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AAA7DF-14ED-C86C-CB7C-691B52820685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FFE89E-72F6-F161-6327-E2C0529349D0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B718B-A677-3081-FADA-60F53625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669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6878B-582B-6C1D-532F-7951570D1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8" y="1443306"/>
            <a:ext cx="11033051" cy="43513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Dr. Harbaugh video: </a:t>
            </a:r>
            <a:r>
              <a:rPr lang="en-US" dirty="0">
                <a:hlinkClick r:id="rId4"/>
              </a:rPr>
              <a:t>https://vimeo.com/1036020570</a:t>
            </a:r>
            <a:r>
              <a:rPr lang="en-US" dirty="0"/>
              <a:t>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2025 QI Webpage: </a:t>
            </a:r>
            <a:r>
              <a:rPr lang="en-US" dirty="0">
                <a:hlinkClick r:id="rId5"/>
              </a:rPr>
              <a:t>https://www.msqc.org/quality-improvement/2025-msqc-quality-initiatives</a:t>
            </a:r>
            <a:endParaRPr lang="en-US" dirty="0"/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/>
              <a:t>Questions</a:t>
            </a:r>
            <a:r>
              <a:rPr lang="en-US" sz="2800" dirty="0"/>
              <a:t>? Contact Cheryl Rocker – </a:t>
            </a:r>
            <a:r>
              <a:rPr lang="en-US" sz="2800" dirty="0">
                <a:hlinkClick r:id="rId6"/>
              </a:rPr>
              <a:t>ccrocker@med.umich.edu</a:t>
            </a:r>
            <a:r>
              <a:rPr lang="en-US" sz="2800" dirty="0"/>
              <a:t>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5CA9BC-A727-DE19-9C2E-EED197DF96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10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CA80778-9196-4189-9263-4D8C1E9A0C3A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9CE1C32-6879-4095-9DBE-B0E33B58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4D502FC-8BEB-4BA9-9459-393F3ABCB550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889C8A-60DE-4740-A5D4-F99A5C639939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42173-7E4C-423C-AE7A-DB980B38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66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2E7AA5-5D31-463F-9305-D317F1B86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3D392C-6CAF-773C-2EDD-921374EAA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3" b="100000" l="1068" r="9822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6449" y="3368993"/>
            <a:ext cx="3925568" cy="33528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4B61B5-4C09-295F-250A-D6FF293A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Thank you! </a:t>
            </a:r>
          </a:p>
          <a:p>
            <a:pPr marL="0" indent="0" algn="ctr">
              <a:buNone/>
            </a:pPr>
            <a:r>
              <a:rPr lang="en-US" sz="4800" dirty="0"/>
              <a:t>Questions?  </a:t>
            </a:r>
          </a:p>
        </p:txBody>
      </p:sp>
    </p:spTree>
    <p:extLst>
      <p:ext uri="{BB962C8B-B14F-4D97-AF65-F5344CB8AC3E}">
        <p14:creationId xmlns:p14="http://schemas.microsoft.com/office/powerpoint/2010/main" val="7216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B2B1C-7185-FF65-F83A-AAA5A4DDB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B4C5C1-F787-C7CC-24B1-A0364E953BB0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6B3E5EC-B48C-D35E-D2AA-484EDE1D10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8F1A899-D6C2-327C-894C-EF98F0D1A6B5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F4DB10-F5EE-9C0A-CE76-11A28421553E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66888-4D56-D83D-FC3E-64A81359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669"/>
          </a:xfrm>
        </p:spPr>
        <p:txBody>
          <a:bodyPr>
            <a:normAutofit/>
          </a:bodyPr>
          <a:lstStyle/>
          <a:p>
            <a:r>
              <a:rPr lang="en-US" dirty="0"/>
              <a:t>2025 P4P Scorecard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172FB-8D5D-077A-31EB-D12A8C291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8" y="1443306"/>
            <a:ext cx="11033051" cy="43513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33A59C-A291-47D5-CF60-2FE9B96CB3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80A010-22CE-741B-6AB8-7742341AB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873" y="1211040"/>
            <a:ext cx="3067743" cy="5050695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0268A3C5-8836-CF8F-D251-F4B6334BC343}"/>
              </a:ext>
            </a:extLst>
          </p:cNvPr>
          <p:cNvSpPr/>
          <p:nvPr/>
        </p:nvSpPr>
        <p:spPr>
          <a:xfrm>
            <a:off x="3343275" y="1524000"/>
            <a:ext cx="247650" cy="2657475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369EA39B-3172-4A5F-EC85-D835AF585477}"/>
              </a:ext>
            </a:extLst>
          </p:cNvPr>
          <p:cNvSpPr/>
          <p:nvPr/>
        </p:nvSpPr>
        <p:spPr>
          <a:xfrm>
            <a:off x="3343275" y="4262170"/>
            <a:ext cx="247650" cy="1902410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DF894C-4989-74BE-38C2-B0C150B6767E}"/>
              </a:ext>
            </a:extLst>
          </p:cNvPr>
          <p:cNvSpPr txBox="1"/>
          <p:nvPr/>
        </p:nvSpPr>
        <p:spPr>
          <a:xfrm>
            <a:off x="1628775" y="2571750"/>
            <a:ext cx="157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Participation</a:t>
            </a:r>
          </a:p>
          <a:p>
            <a:r>
              <a:rPr lang="en-US" dirty="0"/>
              <a:t>30 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533351-339B-8F84-A391-AB5E573A6AA0}"/>
              </a:ext>
            </a:extLst>
          </p:cNvPr>
          <p:cNvSpPr txBox="1"/>
          <p:nvPr/>
        </p:nvSpPr>
        <p:spPr>
          <a:xfrm>
            <a:off x="1609725" y="4781550"/>
            <a:ext cx="157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Improvement</a:t>
            </a:r>
          </a:p>
          <a:p>
            <a:r>
              <a:rPr lang="en-US" dirty="0"/>
              <a:t>70 pts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946839-146C-6F6B-AEF1-6CAF42F08781}"/>
              </a:ext>
            </a:extLst>
          </p:cNvPr>
          <p:cNvSpPr/>
          <p:nvPr/>
        </p:nvSpPr>
        <p:spPr>
          <a:xfrm>
            <a:off x="3929898" y="5474963"/>
            <a:ext cx="2552700" cy="6850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rgeon using digital tablet in operating room">
            <a:extLst>
              <a:ext uri="{FF2B5EF4-FFF2-40B4-BE49-F238E27FC236}">
                <a16:creationId xmlns:a16="http://schemas.microsoft.com/office/drawing/2014/main" id="{0C5356A1-F6C5-B16D-ABF8-7E584D9F1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71" y="2195787"/>
            <a:ext cx="3896107" cy="25986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A80778-9196-4189-9263-4D8C1E9A0C3A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9CE1C32-6879-4095-9DBE-B0E33B587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4D502FC-8BEB-4BA9-9459-393F3ABCB550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889C8A-60DE-4740-A5D4-F99A5C639939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42173-7E4C-423C-AE7A-DB980B38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204713" cy="915669"/>
          </a:xfrm>
        </p:spPr>
        <p:txBody>
          <a:bodyPr>
            <a:normAutofit fontScale="90000"/>
          </a:bodyPr>
          <a:lstStyle/>
          <a:p>
            <a:r>
              <a:rPr lang="en-US" dirty="0"/>
              <a:t>Recap: How can the CRC QII project help my hospital?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6A488-91D4-4947-9720-92B11EC1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66" y="1443306"/>
            <a:ext cx="6181904" cy="435133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dirty="0"/>
              <a:t>I</a:t>
            </a:r>
            <a:r>
              <a:rPr lang="en-US" sz="2800" dirty="0"/>
              <a:t>mprove the performance of evidence-based quality measures for patients undergoing colorectal cancer surgery and promote high-quality treatment to improve short- and long-term outcomes.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Dr. Harbaugh video: </a:t>
            </a:r>
            <a:r>
              <a:rPr lang="en-US" dirty="0">
                <a:hlinkClick r:id="rId5"/>
              </a:rPr>
              <a:t>https://vimeo.com/1036020570</a:t>
            </a:r>
            <a:r>
              <a:rPr lang="en-US" dirty="0"/>
              <a:t> </a:t>
            </a:r>
            <a:endParaRPr lang="en-US" sz="2800" dirty="0"/>
          </a:p>
          <a:p>
            <a:pPr marL="0" indent="0" algn="ctr">
              <a:buNone/>
            </a:pPr>
            <a:endParaRPr lang="en-U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2E7AA5-5D31-463F-9305-D317F1B86E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AE4358-C332-428E-D324-A145DB56C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5438" y="3998237"/>
            <a:ext cx="2657475" cy="1724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50EE1F-7DB1-EE89-DD35-0C8438F593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3170" y="5257155"/>
            <a:ext cx="1438095" cy="1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4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8E1CD-F9B1-74E7-5047-36334DD96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18A4E9-D25E-48E1-9738-A1AB83B0CD8E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010C772-C610-E6CB-0D9A-00B293223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A724EAD-335C-EA94-E747-946113F5E611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E4235A-2CEE-3CC4-3424-1486CEAC34CC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88BC9-B03A-9A06-694E-B7F3CC88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938933" cy="915669"/>
          </a:xfrm>
        </p:spPr>
        <p:txBody>
          <a:bodyPr>
            <a:normAutofit/>
          </a:bodyPr>
          <a:lstStyle/>
          <a:p>
            <a:r>
              <a:rPr lang="en-US" dirty="0"/>
              <a:t>2025 MSQC CRC Surgical Quality 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6B550-FAAD-F3AF-B2F9-6C87F60D9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" y="1443306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Data collection</a:t>
            </a: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Identify a Surgeon Lead at your hospital</a:t>
            </a: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Establish quarterly Multidisciplinary Team meetings</a:t>
            </a: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Perform checklist review of flagged cases </a:t>
            </a: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Implement process improvement:</a:t>
            </a:r>
          </a:p>
          <a:p>
            <a:pPr marL="1428750" lvl="2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Appropriate preoperative imaging 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(elective cases only)</a:t>
            </a:r>
            <a:endParaRPr lang="en-US" sz="2400" kern="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1428750" lvl="2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Obtain &gt; 12 lymph nodes (elective colon cases only)</a:t>
            </a:r>
          </a:p>
          <a:p>
            <a:pPr marL="1428750" lvl="2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MMR or MSI Testing </a:t>
            </a:r>
          </a:p>
          <a:p>
            <a:pPr marL="1428750" lvl="2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400" kern="0" dirty="0">
                <a:solidFill>
                  <a:srgbClr val="000000"/>
                </a:solidFill>
              </a:rPr>
              <a:t>PRO responses of CRC patients </a:t>
            </a: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Colorectal Cancer Tumor Board Project participation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endParaRPr lang="en-US" sz="180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5DFC81-24F5-51D0-56A4-4410B47FCB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91BA00-BD03-E1C0-48ED-B1867A92B8A3}"/>
              </a:ext>
            </a:extLst>
          </p:cNvPr>
          <p:cNvSpPr txBox="1"/>
          <p:nvPr/>
        </p:nvSpPr>
        <p:spPr>
          <a:xfrm>
            <a:off x="10043160" y="1844040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 2025 Colorectal Surgery QII Summary document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Use version with revised date of 1.13.2025</a:t>
            </a:r>
          </a:p>
        </p:txBody>
      </p:sp>
    </p:spTree>
    <p:extLst>
      <p:ext uri="{BB962C8B-B14F-4D97-AF65-F5344CB8AC3E}">
        <p14:creationId xmlns:p14="http://schemas.microsoft.com/office/powerpoint/2010/main" val="257217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7AD94-DA03-498D-65F9-C2FE22D0B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B3F838-3006-27B2-F607-D53B6A5CB13E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6A04087-2482-90BF-2CCA-A6D75C4DE5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1E1E42-28E7-A044-0057-A2CB0EDC5422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FBABEA-10C6-C886-1598-C95FA3AAA37B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E125D-ED22-83A6-157C-8CB45D793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938933" cy="915669"/>
          </a:xfrm>
        </p:spPr>
        <p:txBody>
          <a:bodyPr>
            <a:normAutofit/>
          </a:bodyPr>
          <a:lstStyle/>
          <a:p>
            <a:r>
              <a:rPr lang="en-US" dirty="0"/>
              <a:t>CRC Project Case Eligibility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9FD19-2E12-1D8B-D7B4-65CEB90A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8538C4-B1DD-2226-9DF2-5AC38D6BACB0}"/>
              </a:ext>
            </a:extLst>
          </p:cNvPr>
          <p:cNvSpPr txBox="1"/>
          <p:nvPr/>
        </p:nvSpPr>
        <p:spPr>
          <a:xfrm>
            <a:off x="775489" y="1624425"/>
            <a:ext cx="535258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Surgical priority-all (except for process measure a and b)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Included CPT Code:  MSQC 2025 Program Manual, Appendix 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CRC Tab: Presence of Adenocarcinoma = Yes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Adenocarcinoma is the tumor type, and the portion of bowel with the cancer is removed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9F8802-C2B4-6E52-5933-9B3277685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862494"/>
              </p:ext>
            </p:extLst>
          </p:nvPr>
        </p:nvGraphicFramePr>
        <p:xfrm>
          <a:off x="6417524" y="2342387"/>
          <a:ext cx="5478965" cy="310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453">
                  <a:extLst>
                    <a:ext uri="{9D8B030D-6E8A-4147-A177-3AD203B41FA5}">
                      <a16:colId xmlns:a16="http://schemas.microsoft.com/office/drawing/2014/main" val="1219747429"/>
                    </a:ext>
                  </a:extLst>
                </a:gridCol>
                <a:gridCol w="4657512">
                  <a:extLst>
                    <a:ext uri="{9D8B030D-6E8A-4147-A177-3AD203B41FA5}">
                      <a16:colId xmlns:a16="http://schemas.microsoft.com/office/drawing/2014/main" val="239431992"/>
                    </a:ext>
                  </a:extLst>
                </a:gridCol>
              </a:tblGrid>
              <a:tr h="1939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ICD-10 code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Adenocarcinoma Location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739264"/>
                  </a:ext>
                </a:extLst>
              </a:tr>
              <a:tr h="1939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C18.0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Cecum/ileocecal valve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9835534"/>
                  </a:ext>
                </a:extLst>
              </a:tr>
              <a:tr h="1939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C18.2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Ascending colon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8977981"/>
                  </a:ext>
                </a:extLst>
              </a:tr>
              <a:tr h="1939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C18.3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Hepatic flexure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7331186"/>
                  </a:ext>
                </a:extLst>
              </a:tr>
              <a:tr h="1939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C18.4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Transverse colon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7012916"/>
                  </a:ext>
                </a:extLst>
              </a:tr>
              <a:tr h="1939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C18.5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Splenic flexure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827381"/>
                  </a:ext>
                </a:extLst>
              </a:tr>
              <a:tr h="1939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C18.6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Descending colon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1265400"/>
                  </a:ext>
                </a:extLst>
              </a:tr>
              <a:tr h="1939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C18.7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Sigmoid colon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8227392"/>
                  </a:ext>
                </a:extLst>
              </a:tr>
              <a:tr h="1939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C18.8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Overlapping sites of colon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2946929"/>
                  </a:ext>
                </a:extLst>
              </a:tr>
              <a:tr h="3775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C18.9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Unspecified location of colon [double check path report before assigning this ICD-10]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4505794"/>
                  </a:ext>
                </a:extLst>
              </a:tr>
              <a:tr h="1939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C19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Rectosigmoid junction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015100"/>
                  </a:ext>
                </a:extLst>
              </a:tr>
              <a:tr h="1939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C20*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Rectum [only this ICD-10 enables rectal CA variables]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79014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EA1F203-E8B0-4ED2-F291-CAEE4C3B0BAD}"/>
              </a:ext>
            </a:extLst>
          </p:cNvPr>
          <p:cNvSpPr txBox="1"/>
          <p:nvPr/>
        </p:nvSpPr>
        <p:spPr>
          <a:xfrm>
            <a:off x="6598920" y="1835002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Included ICD-10 Codes:</a:t>
            </a:r>
          </a:p>
        </p:txBody>
      </p:sp>
    </p:spTree>
    <p:extLst>
      <p:ext uri="{BB962C8B-B14F-4D97-AF65-F5344CB8AC3E}">
        <p14:creationId xmlns:p14="http://schemas.microsoft.com/office/powerpoint/2010/main" val="158866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F05A7-53AD-2118-9F9C-45F88B79E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B711E-BAFE-7450-4AF7-2E3B0749D97C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E6A8DA0-0773-63D9-042A-83FED2F7E9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0A7532D-7537-7168-584C-C3E29B777652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B9BBB6-1853-D921-4018-EDD2C8F607B8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21344-82E0-F987-B762-4D5FAC8B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938933" cy="915669"/>
          </a:xfrm>
        </p:spPr>
        <p:txBody>
          <a:bodyPr>
            <a:normAutofit/>
          </a:bodyPr>
          <a:lstStyle/>
          <a:p>
            <a:r>
              <a:rPr lang="en-US" dirty="0"/>
              <a:t>1.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27901-5131-DFC8-C047-092B01819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" y="1443306"/>
            <a:ext cx="6163202" cy="43513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All sites are already participating in mandatory colorectal tab data collection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5 Bonus points are available for collecting all eligible colorectal cancer cases (including those that were Not Sampled). The cases must be marked Oversampled.  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642820-34B9-BBF1-77CF-DD6B68192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0BF5A5-E1C7-C35F-A343-FA54ABD26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6234" y="1433234"/>
            <a:ext cx="4420217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1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6EF34-11AC-70B0-49AA-2A1EC2644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EEF1DF3-6400-0D9B-FDAC-9B54C0C0D46F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A651608-0B55-86C7-03C9-694E47A611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DDCFD2C-7A2E-47DF-0A33-B4BE89CB7EA0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0FA2EA-3426-19F5-5D6D-8E340EDF3EB4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018458-6C73-C3CB-BBE8-C8064AA7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938933" cy="915669"/>
          </a:xfrm>
        </p:spPr>
        <p:txBody>
          <a:bodyPr>
            <a:normAutofit/>
          </a:bodyPr>
          <a:lstStyle/>
          <a:p>
            <a:r>
              <a:rPr lang="en-US" dirty="0"/>
              <a:t>2&amp;3. Surgeon lead and multidisciplinary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F6E6D-8658-87F8-C4A9-6D72B03E2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" y="1443306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Identify surgeon lead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Team Participants: SCQR, Surgeon Lead, Medical Oncology, Pathology, Radiology, and Nursing or Cancer Care Navigator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Frequency: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4 meetings- Kickoff meeting by March 29 and quarterly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Content: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Review data including patient-reported outcomes (PROs)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Progress toward Process Improvement goals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Clinical review of flagged cases for the prior quarter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800" kern="0" dirty="0">
                <a:solidFill>
                  <a:srgbClr val="000000"/>
                </a:solidFill>
              </a:rPr>
              <a:t>Submit minutes and attendees for each meeting with your 2025 QII Project Report</a:t>
            </a:r>
            <a:endParaRPr lang="en-US" kern="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180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2E5B1-EA88-5534-B5FB-B07691431D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5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237E8-ED63-2763-39A2-06421876F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C7F8D7D-9507-298C-0101-DEC722E7286D}"/>
              </a:ext>
            </a:extLst>
          </p:cNvPr>
          <p:cNvSpPr/>
          <p:nvPr/>
        </p:nvSpPr>
        <p:spPr>
          <a:xfrm>
            <a:off x="0" y="6252210"/>
            <a:ext cx="12192000" cy="60579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8BA3776-84D5-5F86-0557-A6D17F44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8"/>
          <a:stretch/>
        </p:blipFill>
        <p:spPr>
          <a:xfrm>
            <a:off x="92708" y="6358890"/>
            <a:ext cx="1800241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F1040B2-0285-1923-78BB-9276462C383C}"/>
              </a:ext>
            </a:extLst>
          </p:cNvPr>
          <p:cNvSpPr/>
          <p:nvPr/>
        </p:nvSpPr>
        <p:spPr>
          <a:xfrm>
            <a:off x="0" y="6210300"/>
            <a:ext cx="12192000" cy="102870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E98EF7-DB2A-3416-8EA6-212DE5079461}"/>
              </a:ext>
            </a:extLst>
          </p:cNvPr>
          <p:cNvSpPr/>
          <p:nvPr/>
        </p:nvSpPr>
        <p:spPr>
          <a:xfrm flipH="1">
            <a:off x="732974" y="1063356"/>
            <a:ext cx="826588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DCCB6-4FA2-391E-CD9F-95465A0B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938933" cy="915669"/>
          </a:xfrm>
        </p:spPr>
        <p:txBody>
          <a:bodyPr>
            <a:normAutofit/>
          </a:bodyPr>
          <a:lstStyle/>
          <a:p>
            <a:r>
              <a:rPr lang="en-US" dirty="0"/>
              <a:t>4. Perform checklist review of flagged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8B726-D575-D5F6-EC09-2CB0CD835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" y="1443306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Cases from 1/1/2025 to 12/1/2025 OR dates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Receive a list of flagged cases (quarterly):</a:t>
            </a: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800" dirty="0"/>
              <a:t>Positive margins</a:t>
            </a: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800" dirty="0"/>
              <a:t>&lt; 12 lymph nodes examined</a:t>
            </a: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800" dirty="0"/>
              <a:t>Rectal cancer not reviewed in a Tumor Board</a:t>
            </a: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800" dirty="0"/>
              <a:t>MMR/MSI testing not performed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Complete a checklist with the multidisciplinary team to understand the clinical course and identify potential opportunities for process improvement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/>
              <a:t>Enter data into Redcap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1B84A-7041-93DD-6E8B-6B62ED8071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00058"/>
            <a:ext cx="1828800" cy="655320"/>
          </a:xfrm>
          <a:prstGeom prst="rect">
            <a:avLst/>
          </a:prstGeom>
        </p:spPr>
      </p:pic>
      <p:pic>
        <p:nvPicPr>
          <p:cNvPr id="13" name="Picture 12" descr="A clipboard with a pencil and checklist&#10;&#10;Description automatically generated">
            <a:extLst>
              <a:ext uri="{FF2B5EF4-FFF2-40B4-BE49-F238E27FC236}">
                <a16:creationId xmlns:a16="http://schemas.microsoft.com/office/drawing/2014/main" id="{1733F544-95E1-F70A-AFE0-6F3ED910F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128079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97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QC">
      <a:dk1>
        <a:sysClr val="windowText" lastClr="000000"/>
      </a:dk1>
      <a:lt1>
        <a:sysClr val="window" lastClr="FFFFFF"/>
      </a:lt1>
      <a:dk2>
        <a:srgbClr val="162F56"/>
      </a:dk2>
      <a:lt2>
        <a:srgbClr val="E7E6E6"/>
      </a:lt2>
      <a:accent1>
        <a:srgbClr val="ACC4EA"/>
      </a:accent1>
      <a:accent2>
        <a:srgbClr val="8BC53F"/>
      </a:accent2>
      <a:accent3>
        <a:srgbClr val="A5A5A5"/>
      </a:accent3>
      <a:accent4>
        <a:srgbClr val="FFC000"/>
      </a:accent4>
      <a:accent5>
        <a:srgbClr val="E54BCF"/>
      </a:accent5>
      <a:accent6>
        <a:srgbClr val="E4F2D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16489</TotalTime>
  <Words>1470</Words>
  <Application>Microsoft Office PowerPoint</Application>
  <PresentationFormat>Widescreen</PresentationFormat>
  <Paragraphs>211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Times New Roman</vt:lpstr>
      <vt:lpstr>Office Theme</vt:lpstr>
      <vt:lpstr>Welcome to the  Colorectal Cancer QII Kickoff January 22, 2025</vt:lpstr>
      <vt:lpstr>Objectives</vt:lpstr>
      <vt:lpstr>2025 P4P Scorecard</vt:lpstr>
      <vt:lpstr>Recap: How can the CRC QII project help my hospital?</vt:lpstr>
      <vt:lpstr>2025 MSQC CRC Surgical Quality Project Goals</vt:lpstr>
      <vt:lpstr>CRC Project Case Eligibility</vt:lpstr>
      <vt:lpstr>1. Data collection</vt:lpstr>
      <vt:lpstr>2&amp;3. Surgeon lead and multidisciplinary team</vt:lpstr>
      <vt:lpstr>4. Perform checklist review of flagged cases</vt:lpstr>
      <vt:lpstr>Checklist</vt:lpstr>
      <vt:lpstr>5. Implement process improvement (16 pts)</vt:lpstr>
      <vt:lpstr>CRC Data 1/1/2024 - 9/30/2024 (participating sites only)</vt:lpstr>
      <vt:lpstr>5a. Preoperative imaging for elective CRC Surgery</vt:lpstr>
      <vt:lpstr>5b. Obtain &gt; 12 lymph nodes for elective colon cancer</vt:lpstr>
      <vt:lpstr>5c. MMR or MSI testing before or after surgery </vt:lpstr>
      <vt:lpstr>5d. PRO response rates of CRC patients  </vt:lpstr>
      <vt:lpstr>6. Tumor Board Project participation (10pts)</vt:lpstr>
      <vt:lpstr>CRC Reports</vt:lpstr>
      <vt:lpstr>CRC QI Next Steps</vt:lpstr>
      <vt:lpstr>What else is on the P4P Scorecard? </vt:lpstr>
      <vt:lpstr>What else is on the P4P Scorecard? 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MSQC</dc:creator>
  <cp:lastModifiedBy>Rocker, Cheryl</cp:lastModifiedBy>
  <cp:revision>31</cp:revision>
  <dcterms:created xsi:type="dcterms:W3CDTF">2022-03-18T17:54:40Z</dcterms:created>
  <dcterms:modified xsi:type="dcterms:W3CDTF">2025-01-22T14:34:11Z</dcterms:modified>
</cp:coreProperties>
</file>