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57" r:id="rId2"/>
    <p:sldId id="269" r:id="rId3"/>
    <p:sldId id="270" r:id="rId4"/>
    <p:sldId id="286" r:id="rId5"/>
    <p:sldId id="271" r:id="rId6"/>
    <p:sldId id="272" r:id="rId7"/>
    <p:sldId id="275" r:id="rId8"/>
    <p:sldId id="297" r:id="rId9"/>
    <p:sldId id="273" r:id="rId10"/>
    <p:sldId id="295" r:id="rId11"/>
    <p:sldId id="258" r:id="rId12"/>
    <p:sldId id="260" r:id="rId13"/>
    <p:sldId id="261" r:id="rId14"/>
    <p:sldId id="296" r:id="rId15"/>
    <p:sldId id="266" r:id="rId16"/>
    <p:sldId id="277" r:id="rId17"/>
    <p:sldId id="279" r:id="rId18"/>
    <p:sldId id="283" r:id="rId19"/>
    <p:sldId id="265" r:id="rId20"/>
    <p:sldId id="291" r:id="rId21"/>
    <p:sldId id="262" r:id="rId22"/>
    <p:sldId id="287" r:id="rId23"/>
    <p:sldId id="264" r:id="rId24"/>
    <p:sldId id="267" r:id="rId25"/>
    <p:sldId id="285" r:id="rId26"/>
    <p:sldId id="289" r:id="rId27"/>
    <p:sldId id="278" r:id="rId28"/>
    <p:sldId id="276" r:id="rId29"/>
    <p:sldId id="288" r:id="rId30"/>
    <p:sldId id="292" r:id="rId31"/>
    <p:sldId id="293" r:id="rId32"/>
    <p:sldId id="301" r:id="rId33"/>
    <p:sldId id="300" r:id="rId34"/>
    <p:sldId id="274" r:id="rId35"/>
    <p:sldId id="290" r:id="rId36"/>
    <p:sldId id="298" r:id="rId37"/>
    <p:sldId id="299" r:id="rId38"/>
    <p:sldId id="268"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40D52C4-D3F7-4994-AC01-8E25FBB5CF9B}">
          <p14:sldIdLst>
            <p14:sldId id="257"/>
            <p14:sldId id="269"/>
            <p14:sldId id="270"/>
            <p14:sldId id="286"/>
            <p14:sldId id="271"/>
            <p14:sldId id="272"/>
            <p14:sldId id="275"/>
            <p14:sldId id="297"/>
            <p14:sldId id="273"/>
            <p14:sldId id="295"/>
            <p14:sldId id="258"/>
            <p14:sldId id="260"/>
            <p14:sldId id="261"/>
            <p14:sldId id="296"/>
            <p14:sldId id="266"/>
            <p14:sldId id="277"/>
            <p14:sldId id="279"/>
            <p14:sldId id="283"/>
            <p14:sldId id="265"/>
            <p14:sldId id="291"/>
            <p14:sldId id="262"/>
            <p14:sldId id="287"/>
            <p14:sldId id="264"/>
            <p14:sldId id="267"/>
            <p14:sldId id="285"/>
            <p14:sldId id="289"/>
            <p14:sldId id="278"/>
            <p14:sldId id="276"/>
            <p14:sldId id="288"/>
            <p14:sldId id="292"/>
            <p14:sldId id="293"/>
            <p14:sldId id="301"/>
            <p14:sldId id="300"/>
            <p14:sldId id="274"/>
            <p14:sldId id="290"/>
            <p14:sldId id="298"/>
            <p14:sldId id="299"/>
            <p14:sldId id="26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7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6BF0FE-724D-4E33-8C40-206401FEEA98}" v="28" dt="2024-01-24T15:03:44.2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69" autoAdjust="0"/>
    <p:restoredTop sz="88376" autoAdjust="0"/>
  </p:normalViewPr>
  <p:slideViewPr>
    <p:cSldViewPr snapToGrid="0">
      <p:cViewPr varScale="1">
        <p:scale>
          <a:sx n="56" d="100"/>
          <a:sy n="56" d="100"/>
        </p:scale>
        <p:origin x="96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cker, Cheryl" userId="a858a9b2-79fa-44e8-8501-8316fbef7492" providerId="ADAL" clId="{956BF0FE-724D-4E33-8C40-206401FEEA98}"/>
    <pc:docChg chg="undo custSel addSld delSld modSld sldOrd addSection delSection modSection">
      <pc:chgData name="Rocker, Cheryl" userId="a858a9b2-79fa-44e8-8501-8316fbef7492" providerId="ADAL" clId="{956BF0FE-724D-4E33-8C40-206401FEEA98}" dt="2024-01-24T14:42:36.565" v="3113" actId="14100"/>
      <pc:docMkLst>
        <pc:docMk/>
      </pc:docMkLst>
      <pc:sldChg chg="modSp mod setBg">
        <pc:chgData name="Rocker, Cheryl" userId="a858a9b2-79fa-44e8-8501-8316fbef7492" providerId="ADAL" clId="{956BF0FE-724D-4E33-8C40-206401FEEA98}" dt="2024-01-19T15:32:59.083" v="2815" actId="1076"/>
        <pc:sldMkLst>
          <pc:docMk/>
          <pc:sldMk cId="3015887199" sldId="257"/>
        </pc:sldMkLst>
        <pc:spChg chg="mod">
          <ac:chgData name="Rocker, Cheryl" userId="a858a9b2-79fa-44e8-8501-8316fbef7492" providerId="ADAL" clId="{956BF0FE-724D-4E33-8C40-206401FEEA98}" dt="2024-01-19T15:32:54.624" v="2813" actId="14100"/>
          <ac:spMkLst>
            <pc:docMk/>
            <pc:sldMk cId="3015887199" sldId="257"/>
            <ac:spMk id="2" creationId="{6BE1DCDE-1B0E-2D11-7477-F24589840508}"/>
          </ac:spMkLst>
        </pc:spChg>
        <pc:spChg chg="mod">
          <ac:chgData name="Rocker, Cheryl" userId="a858a9b2-79fa-44e8-8501-8316fbef7492" providerId="ADAL" clId="{956BF0FE-724D-4E33-8C40-206401FEEA98}" dt="2024-01-19T15:32:31.445" v="2808" actId="207"/>
          <ac:spMkLst>
            <pc:docMk/>
            <pc:sldMk cId="3015887199" sldId="257"/>
            <ac:spMk id="3" creationId="{365AE6E8-A794-BEBF-0987-A1EB73AF541B}"/>
          </ac:spMkLst>
        </pc:spChg>
        <pc:picChg chg="mod">
          <ac:chgData name="Rocker, Cheryl" userId="a858a9b2-79fa-44e8-8501-8316fbef7492" providerId="ADAL" clId="{956BF0FE-724D-4E33-8C40-206401FEEA98}" dt="2024-01-19T15:32:56.979" v="2814" actId="1076"/>
          <ac:picMkLst>
            <pc:docMk/>
            <pc:sldMk cId="3015887199" sldId="257"/>
            <ac:picMk id="7" creationId="{9E1FC951-48ED-CA22-09AA-12F05547669F}"/>
          </ac:picMkLst>
        </pc:picChg>
        <pc:picChg chg="mod">
          <ac:chgData name="Rocker, Cheryl" userId="a858a9b2-79fa-44e8-8501-8316fbef7492" providerId="ADAL" clId="{956BF0FE-724D-4E33-8C40-206401FEEA98}" dt="2024-01-19T15:32:59.083" v="2815" actId="1076"/>
          <ac:picMkLst>
            <pc:docMk/>
            <pc:sldMk cId="3015887199" sldId="257"/>
            <ac:picMk id="9" creationId="{F4921260-80DE-3435-FD97-E7EB51CF1D18}"/>
          </ac:picMkLst>
        </pc:picChg>
      </pc:sldChg>
      <pc:sldChg chg="modSp mod">
        <pc:chgData name="Rocker, Cheryl" userId="a858a9b2-79fa-44e8-8501-8316fbef7492" providerId="ADAL" clId="{956BF0FE-724D-4E33-8C40-206401FEEA98}" dt="2024-01-19T14:07:48.328" v="1344" actId="1076"/>
        <pc:sldMkLst>
          <pc:docMk/>
          <pc:sldMk cId="3888211543" sldId="258"/>
        </pc:sldMkLst>
        <pc:spChg chg="mod">
          <ac:chgData name="Rocker, Cheryl" userId="a858a9b2-79fa-44e8-8501-8316fbef7492" providerId="ADAL" clId="{956BF0FE-724D-4E33-8C40-206401FEEA98}" dt="2024-01-19T14:07:39.546" v="1343" actId="20577"/>
          <ac:spMkLst>
            <pc:docMk/>
            <pc:sldMk cId="3888211543" sldId="258"/>
            <ac:spMk id="3" creationId="{F053F2C5-6873-F2EF-FBEC-CB2A0F62369E}"/>
          </ac:spMkLst>
        </pc:spChg>
        <pc:picChg chg="mod">
          <ac:chgData name="Rocker, Cheryl" userId="a858a9b2-79fa-44e8-8501-8316fbef7492" providerId="ADAL" clId="{956BF0FE-724D-4E33-8C40-206401FEEA98}" dt="2024-01-19T14:07:48.328" v="1344" actId="1076"/>
          <ac:picMkLst>
            <pc:docMk/>
            <pc:sldMk cId="3888211543" sldId="258"/>
            <ac:picMk id="5" creationId="{0351141B-C49E-7326-11C5-CD7A69E0F1E0}"/>
          </ac:picMkLst>
        </pc:picChg>
      </pc:sldChg>
      <pc:sldChg chg="addSp delSp modSp mod">
        <pc:chgData name="Rocker, Cheryl" userId="a858a9b2-79fa-44e8-8501-8316fbef7492" providerId="ADAL" clId="{956BF0FE-724D-4E33-8C40-206401FEEA98}" dt="2024-01-19T14:50:26.882" v="1698" actId="1076"/>
        <pc:sldMkLst>
          <pc:docMk/>
          <pc:sldMk cId="2293769029" sldId="260"/>
        </pc:sldMkLst>
        <pc:spChg chg="add mod">
          <ac:chgData name="Rocker, Cheryl" userId="a858a9b2-79fa-44e8-8501-8316fbef7492" providerId="ADAL" clId="{956BF0FE-724D-4E33-8C40-206401FEEA98}" dt="2024-01-19T14:50:26.882" v="1698" actId="1076"/>
          <ac:spMkLst>
            <pc:docMk/>
            <pc:sldMk cId="2293769029" sldId="260"/>
            <ac:spMk id="2" creationId="{CE128ADB-3559-7F5B-2180-759C1DB8D36F}"/>
          </ac:spMkLst>
        </pc:spChg>
        <pc:spChg chg="mod">
          <ac:chgData name="Rocker, Cheryl" userId="a858a9b2-79fa-44e8-8501-8316fbef7492" providerId="ADAL" clId="{956BF0FE-724D-4E33-8C40-206401FEEA98}" dt="2024-01-19T14:08:00.724" v="1353" actId="20577"/>
          <ac:spMkLst>
            <pc:docMk/>
            <pc:sldMk cId="2293769029" sldId="260"/>
            <ac:spMk id="8" creationId="{2B20B7D7-A51A-BB7B-31DE-BBAA62DBBD32}"/>
          </ac:spMkLst>
        </pc:spChg>
        <pc:picChg chg="del">
          <ac:chgData name="Rocker, Cheryl" userId="a858a9b2-79fa-44e8-8501-8316fbef7492" providerId="ADAL" clId="{956BF0FE-724D-4E33-8C40-206401FEEA98}" dt="2024-01-18T21:45:45.159" v="540" actId="21"/>
          <ac:picMkLst>
            <pc:docMk/>
            <pc:sldMk cId="2293769029" sldId="260"/>
            <ac:picMk id="4" creationId="{1B0F974A-131A-6608-00D8-A55AB303A7C6}"/>
          </ac:picMkLst>
        </pc:picChg>
      </pc:sldChg>
      <pc:sldChg chg="addSp delSp modSp mod">
        <pc:chgData name="Rocker, Cheryl" userId="a858a9b2-79fa-44e8-8501-8316fbef7492" providerId="ADAL" clId="{956BF0FE-724D-4E33-8C40-206401FEEA98}" dt="2024-01-19T14:28:26.785" v="1358" actId="21"/>
        <pc:sldMkLst>
          <pc:docMk/>
          <pc:sldMk cId="2052175717" sldId="261"/>
        </pc:sldMkLst>
        <pc:spChg chg="mod">
          <ac:chgData name="Rocker, Cheryl" userId="a858a9b2-79fa-44e8-8501-8316fbef7492" providerId="ADAL" clId="{956BF0FE-724D-4E33-8C40-206401FEEA98}" dt="2024-01-19T14:28:26.785" v="1358" actId="21"/>
          <ac:spMkLst>
            <pc:docMk/>
            <pc:sldMk cId="2052175717" sldId="261"/>
            <ac:spMk id="3" creationId="{810AD0B1-C773-22E4-E82D-A358C20D27ED}"/>
          </ac:spMkLst>
        </pc:spChg>
        <pc:spChg chg="add del mod">
          <ac:chgData name="Rocker, Cheryl" userId="a858a9b2-79fa-44e8-8501-8316fbef7492" providerId="ADAL" clId="{956BF0FE-724D-4E33-8C40-206401FEEA98}" dt="2024-01-18T22:03:43.177" v="1262" actId="21"/>
          <ac:spMkLst>
            <pc:docMk/>
            <pc:sldMk cId="2052175717" sldId="261"/>
            <ac:spMk id="8" creationId="{7A092205-FE91-64BC-42DD-512FD6818186}"/>
          </ac:spMkLst>
        </pc:spChg>
        <pc:picChg chg="mod">
          <ac:chgData name="Rocker, Cheryl" userId="a858a9b2-79fa-44e8-8501-8316fbef7492" providerId="ADAL" clId="{956BF0FE-724D-4E33-8C40-206401FEEA98}" dt="2024-01-18T22:02:16.927" v="1178" actId="1076"/>
          <ac:picMkLst>
            <pc:docMk/>
            <pc:sldMk cId="2052175717" sldId="261"/>
            <ac:picMk id="5" creationId="{B0F2648E-FCFA-7DBE-A755-EEE7EA603F9C}"/>
          </ac:picMkLst>
        </pc:picChg>
        <pc:picChg chg="add del mod">
          <ac:chgData name="Rocker, Cheryl" userId="a858a9b2-79fa-44e8-8501-8316fbef7492" providerId="ADAL" clId="{956BF0FE-724D-4E33-8C40-206401FEEA98}" dt="2024-01-18T22:03:24.249" v="1258" actId="21"/>
          <ac:picMkLst>
            <pc:docMk/>
            <pc:sldMk cId="2052175717" sldId="261"/>
            <ac:picMk id="6" creationId="{01CE3710-375F-3CC4-16AC-440C9D414050}"/>
          </ac:picMkLst>
        </pc:picChg>
      </pc:sldChg>
      <pc:sldChg chg="addSp modSp mod">
        <pc:chgData name="Rocker, Cheryl" userId="a858a9b2-79fa-44e8-8501-8316fbef7492" providerId="ADAL" clId="{956BF0FE-724D-4E33-8C40-206401FEEA98}" dt="2024-01-19T14:51:05.702" v="1702" actId="20577"/>
        <pc:sldMkLst>
          <pc:docMk/>
          <pc:sldMk cId="3492493501" sldId="266"/>
        </pc:sldMkLst>
        <pc:spChg chg="add mod">
          <ac:chgData name="Rocker, Cheryl" userId="a858a9b2-79fa-44e8-8501-8316fbef7492" providerId="ADAL" clId="{956BF0FE-724D-4E33-8C40-206401FEEA98}" dt="2024-01-19T14:51:05.702" v="1702" actId="20577"/>
          <ac:spMkLst>
            <pc:docMk/>
            <pc:sldMk cId="3492493501" sldId="266"/>
            <ac:spMk id="3" creationId="{C7B12F24-0DD6-A3DB-5CAB-64294EF68D92}"/>
          </ac:spMkLst>
        </pc:spChg>
      </pc:sldChg>
      <pc:sldChg chg="addSp modSp mod setBg">
        <pc:chgData name="Rocker, Cheryl" userId="a858a9b2-79fa-44e8-8501-8316fbef7492" providerId="ADAL" clId="{956BF0FE-724D-4E33-8C40-206401FEEA98}" dt="2024-01-19T15:33:17.176" v="2816" actId="26606"/>
        <pc:sldMkLst>
          <pc:docMk/>
          <pc:sldMk cId="3570243412" sldId="269"/>
        </pc:sldMkLst>
        <pc:spChg chg="mod">
          <ac:chgData name="Rocker, Cheryl" userId="a858a9b2-79fa-44e8-8501-8316fbef7492" providerId="ADAL" clId="{956BF0FE-724D-4E33-8C40-206401FEEA98}" dt="2024-01-19T15:33:17.176" v="2816" actId="26606"/>
          <ac:spMkLst>
            <pc:docMk/>
            <pc:sldMk cId="3570243412" sldId="269"/>
            <ac:spMk id="2" creationId="{77A67E5C-90B7-3E39-E1C2-05A94F614BFF}"/>
          </ac:spMkLst>
        </pc:spChg>
        <pc:spChg chg="add">
          <ac:chgData name="Rocker, Cheryl" userId="a858a9b2-79fa-44e8-8501-8316fbef7492" providerId="ADAL" clId="{956BF0FE-724D-4E33-8C40-206401FEEA98}" dt="2024-01-19T15:33:17.176" v="2816" actId="26606"/>
          <ac:spMkLst>
            <pc:docMk/>
            <pc:sldMk cId="3570243412" sldId="269"/>
            <ac:spMk id="19" creationId="{2783C067-F8BF-4755-B516-8A0CD74CF60C}"/>
          </ac:spMkLst>
        </pc:spChg>
        <pc:spChg chg="add">
          <ac:chgData name="Rocker, Cheryl" userId="a858a9b2-79fa-44e8-8501-8316fbef7492" providerId="ADAL" clId="{956BF0FE-724D-4E33-8C40-206401FEEA98}" dt="2024-01-19T15:33:17.176" v="2816" actId="26606"/>
          <ac:spMkLst>
            <pc:docMk/>
            <pc:sldMk cId="3570243412" sldId="269"/>
            <ac:spMk id="21" creationId="{2ED796EC-E7FF-46DB-B912-FB08BF12AA6E}"/>
          </ac:spMkLst>
        </pc:spChg>
        <pc:spChg chg="add">
          <ac:chgData name="Rocker, Cheryl" userId="a858a9b2-79fa-44e8-8501-8316fbef7492" providerId="ADAL" clId="{956BF0FE-724D-4E33-8C40-206401FEEA98}" dt="2024-01-19T15:33:17.176" v="2816" actId="26606"/>
          <ac:spMkLst>
            <pc:docMk/>
            <pc:sldMk cId="3570243412" sldId="269"/>
            <ac:spMk id="23" creationId="{549A2DAB-B431-487D-95AD-BB0FECB49E57}"/>
          </ac:spMkLst>
        </pc:spChg>
        <pc:spChg chg="add">
          <ac:chgData name="Rocker, Cheryl" userId="a858a9b2-79fa-44e8-8501-8316fbef7492" providerId="ADAL" clId="{956BF0FE-724D-4E33-8C40-206401FEEA98}" dt="2024-01-19T15:33:17.176" v="2816" actId="26606"/>
          <ac:spMkLst>
            <pc:docMk/>
            <pc:sldMk cId="3570243412" sldId="269"/>
            <ac:spMk id="25" creationId="{0819F787-32B4-46A8-BC57-C6571BCEE243}"/>
          </ac:spMkLst>
        </pc:spChg>
        <pc:grpChg chg="add">
          <ac:chgData name="Rocker, Cheryl" userId="a858a9b2-79fa-44e8-8501-8316fbef7492" providerId="ADAL" clId="{956BF0FE-724D-4E33-8C40-206401FEEA98}" dt="2024-01-19T15:33:17.176" v="2816" actId="26606"/>
          <ac:grpSpMkLst>
            <pc:docMk/>
            <pc:sldMk cId="3570243412" sldId="269"/>
            <ac:grpSpMk id="7" creationId="{28460BD8-AE3F-4AC9-9D0B-717052AA5D3A}"/>
          </ac:grpSpMkLst>
        </pc:grpChg>
        <pc:cxnChg chg="add">
          <ac:chgData name="Rocker, Cheryl" userId="a858a9b2-79fa-44e8-8501-8316fbef7492" providerId="ADAL" clId="{956BF0FE-724D-4E33-8C40-206401FEEA98}" dt="2024-01-19T15:33:17.176" v="2816" actId="26606"/>
          <ac:cxnSpMkLst>
            <pc:docMk/>
            <pc:sldMk cId="3570243412" sldId="269"/>
            <ac:cxnSpMk id="27" creationId="{C5ECDEE1-7093-418F-9CF5-24EEB115C1C1}"/>
          </ac:cxnSpMkLst>
        </pc:cxnChg>
        <pc:cxnChg chg="add">
          <ac:chgData name="Rocker, Cheryl" userId="a858a9b2-79fa-44e8-8501-8316fbef7492" providerId="ADAL" clId="{956BF0FE-724D-4E33-8C40-206401FEEA98}" dt="2024-01-19T15:33:17.176" v="2816" actId="26606"/>
          <ac:cxnSpMkLst>
            <pc:docMk/>
            <pc:sldMk cId="3570243412" sldId="269"/>
            <ac:cxnSpMk id="29" creationId="{045062AF-EB11-4651-BC4A-4DA21768DE8E}"/>
          </ac:cxnSpMkLst>
        </pc:cxnChg>
      </pc:sldChg>
      <pc:sldChg chg="addSp modSp mod setBg">
        <pc:chgData name="Rocker, Cheryl" userId="a858a9b2-79fa-44e8-8501-8316fbef7492" providerId="ADAL" clId="{956BF0FE-724D-4E33-8C40-206401FEEA98}" dt="2024-01-24T14:42:36.565" v="3113" actId="14100"/>
        <pc:sldMkLst>
          <pc:docMk/>
          <pc:sldMk cId="3898825013" sldId="270"/>
        </pc:sldMkLst>
        <pc:spChg chg="mod">
          <ac:chgData name="Rocker, Cheryl" userId="a858a9b2-79fa-44e8-8501-8316fbef7492" providerId="ADAL" clId="{956BF0FE-724D-4E33-8C40-206401FEEA98}" dt="2024-01-19T15:33:37.204" v="2817" actId="26606"/>
          <ac:spMkLst>
            <pc:docMk/>
            <pc:sldMk cId="3898825013" sldId="270"/>
            <ac:spMk id="2" creationId="{3F752900-AF47-08C3-E9C2-7D03F344473F}"/>
          </ac:spMkLst>
        </pc:spChg>
        <pc:spChg chg="mod">
          <ac:chgData name="Rocker, Cheryl" userId="a858a9b2-79fa-44e8-8501-8316fbef7492" providerId="ADAL" clId="{956BF0FE-724D-4E33-8C40-206401FEEA98}" dt="2024-01-24T14:42:36.565" v="3113" actId="14100"/>
          <ac:spMkLst>
            <pc:docMk/>
            <pc:sldMk cId="3898825013" sldId="270"/>
            <ac:spMk id="3" creationId="{68DEE2B0-14BB-586A-5D83-31CB045E76D4}"/>
          </ac:spMkLst>
        </pc:spChg>
        <pc:spChg chg="add">
          <ac:chgData name="Rocker, Cheryl" userId="a858a9b2-79fa-44e8-8501-8316fbef7492" providerId="ADAL" clId="{956BF0FE-724D-4E33-8C40-206401FEEA98}" dt="2024-01-19T15:33:37.204" v="2817" actId="26606"/>
          <ac:spMkLst>
            <pc:docMk/>
            <pc:sldMk cId="3898825013" sldId="270"/>
            <ac:spMk id="9" creationId="{518E5A25-92C5-4F27-8E26-0AAAB0CDC85E}"/>
          </ac:spMkLst>
        </pc:spChg>
        <pc:picChg chg="add">
          <ac:chgData name="Rocker, Cheryl" userId="a858a9b2-79fa-44e8-8501-8316fbef7492" providerId="ADAL" clId="{956BF0FE-724D-4E33-8C40-206401FEEA98}" dt="2024-01-19T15:33:37.204" v="2817" actId="26606"/>
          <ac:picMkLst>
            <pc:docMk/>
            <pc:sldMk cId="3898825013" sldId="270"/>
            <ac:picMk id="5" creationId="{48C25CCE-16D6-94E8-ED3C-4C2CC6DAFAB0}"/>
          </ac:picMkLst>
        </pc:picChg>
      </pc:sldChg>
      <pc:sldChg chg="addSp modSp mod modNotesTx">
        <pc:chgData name="Rocker, Cheryl" userId="a858a9b2-79fa-44e8-8501-8316fbef7492" providerId="ADAL" clId="{956BF0FE-724D-4E33-8C40-206401FEEA98}" dt="2024-01-22T18:48:51.958" v="3107" actId="20577"/>
        <pc:sldMkLst>
          <pc:docMk/>
          <pc:sldMk cId="365678478" sldId="273"/>
        </pc:sldMkLst>
        <pc:spChg chg="mod">
          <ac:chgData name="Rocker, Cheryl" userId="a858a9b2-79fa-44e8-8501-8316fbef7492" providerId="ADAL" clId="{956BF0FE-724D-4E33-8C40-206401FEEA98}" dt="2024-01-18T21:39:56.118" v="372" actId="403"/>
          <ac:spMkLst>
            <pc:docMk/>
            <pc:sldMk cId="365678478" sldId="273"/>
            <ac:spMk id="2" creationId="{2054E28D-C23B-85BA-816B-8B1586552B1E}"/>
          </ac:spMkLst>
        </pc:spChg>
        <pc:spChg chg="mod">
          <ac:chgData name="Rocker, Cheryl" userId="a858a9b2-79fa-44e8-8501-8316fbef7492" providerId="ADAL" clId="{956BF0FE-724D-4E33-8C40-206401FEEA98}" dt="2024-01-19T16:47:17.248" v="3058" actId="113"/>
          <ac:spMkLst>
            <pc:docMk/>
            <pc:sldMk cId="365678478" sldId="273"/>
            <ac:spMk id="3" creationId="{9FDA0526-7743-00CC-37A0-813BDAE69A0E}"/>
          </ac:spMkLst>
        </pc:spChg>
        <pc:spChg chg="mod">
          <ac:chgData name="Rocker, Cheryl" userId="a858a9b2-79fa-44e8-8501-8316fbef7492" providerId="ADAL" clId="{956BF0FE-724D-4E33-8C40-206401FEEA98}" dt="2024-01-18T21:22:41.378" v="185"/>
          <ac:spMkLst>
            <pc:docMk/>
            <pc:sldMk cId="365678478" sldId="273"/>
            <ac:spMk id="4" creationId="{1F1AF376-A4A0-7F63-B42B-C39A686861F3}"/>
          </ac:spMkLst>
        </pc:spChg>
        <pc:spChg chg="add mod">
          <ac:chgData name="Rocker, Cheryl" userId="a858a9b2-79fa-44e8-8501-8316fbef7492" providerId="ADAL" clId="{956BF0FE-724D-4E33-8C40-206401FEEA98}" dt="2024-01-18T21:24:09.879" v="244" actId="403"/>
          <ac:spMkLst>
            <pc:docMk/>
            <pc:sldMk cId="365678478" sldId="273"/>
            <ac:spMk id="8" creationId="{8B4E4E28-97DC-C2E5-C275-8667D4DABCD1}"/>
          </ac:spMkLst>
        </pc:spChg>
      </pc:sldChg>
      <pc:sldChg chg="addSp delSp modSp mod ord">
        <pc:chgData name="Rocker, Cheryl" userId="a858a9b2-79fa-44e8-8501-8316fbef7492" providerId="ADAL" clId="{956BF0FE-724D-4E33-8C40-206401FEEA98}" dt="2024-01-19T15:11:22.231" v="2300" actId="26606"/>
        <pc:sldMkLst>
          <pc:docMk/>
          <pc:sldMk cId="2791734821" sldId="274"/>
        </pc:sldMkLst>
        <pc:spChg chg="add del mod">
          <ac:chgData name="Rocker, Cheryl" userId="a858a9b2-79fa-44e8-8501-8316fbef7492" providerId="ADAL" clId="{956BF0FE-724D-4E33-8C40-206401FEEA98}" dt="2024-01-19T15:11:22.231" v="2300" actId="26606"/>
          <ac:spMkLst>
            <pc:docMk/>
            <pc:sldMk cId="2791734821" sldId="274"/>
            <ac:spMk id="3" creationId="{643DC9CB-70B0-F76F-FA29-7DD0883D21FB}"/>
          </ac:spMkLst>
        </pc:spChg>
        <pc:graphicFrameChg chg="add del">
          <ac:chgData name="Rocker, Cheryl" userId="a858a9b2-79fa-44e8-8501-8316fbef7492" providerId="ADAL" clId="{956BF0FE-724D-4E33-8C40-206401FEEA98}" dt="2024-01-19T15:11:22.231" v="2300" actId="26606"/>
          <ac:graphicFrameMkLst>
            <pc:docMk/>
            <pc:sldMk cId="2791734821" sldId="274"/>
            <ac:graphicFrameMk id="5" creationId="{AD9A054A-0DCB-CDC1-6230-C3A2AFC7AB44}"/>
          </ac:graphicFrameMkLst>
        </pc:graphicFrameChg>
      </pc:sldChg>
      <pc:sldChg chg="modSp mod">
        <pc:chgData name="Rocker, Cheryl" userId="a858a9b2-79fa-44e8-8501-8316fbef7492" providerId="ADAL" clId="{956BF0FE-724D-4E33-8C40-206401FEEA98}" dt="2024-01-24T14:25:39.638" v="3110" actId="20577"/>
        <pc:sldMkLst>
          <pc:docMk/>
          <pc:sldMk cId="2790161302" sldId="275"/>
        </pc:sldMkLst>
        <pc:spChg chg="mod">
          <ac:chgData name="Rocker, Cheryl" userId="a858a9b2-79fa-44e8-8501-8316fbef7492" providerId="ADAL" clId="{956BF0FE-724D-4E33-8C40-206401FEEA98}" dt="2024-01-24T14:25:32.674" v="3108" actId="20577"/>
          <ac:spMkLst>
            <pc:docMk/>
            <pc:sldMk cId="2790161302" sldId="275"/>
            <ac:spMk id="6" creationId="{1D3A4BF0-6C00-C331-FED5-CF0650E39ED5}"/>
          </ac:spMkLst>
        </pc:spChg>
        <pc:spChg chg="mod">
          <ac:chgData name="Rocker, Cheryl" userId="a858a9b2-79fa-44e8-8501-8316fbef7492" providerId="ADAL" clId="{956BF0FE-724D-4E33-8C40-206401FEEA98}" dt="2024-01-24T14:25:39.638" v="3110" actId="20577"/>
          <ac:spMkLst>
            <pc:docMk/>
            <pc:sldMk cId="2790161302" sldId="275"/>
            <ac:spMk id="7" creationId="{36B08497-2B87-2053-D43A-829D72E507BE}"/>
          </ac:spMkLst>
        </pc:spChg>
        <pc:spChg chg="mod">
          <ac:chgData name="Rocker, Cheryl" userId="a858a9b2-79fa-44e8-8501-8316fbef7492" providerId="ADAL" clId="{956BF0FE-724D-4E33-8C40-206401FEEA98}" dt="2024-01-24T14:25:36.127" v="3109" actId="20577"/>
          <ac:spMkLst>
            <pc:docMk/>
            <pc:sldMk cId="2790161302" sldId="275"/>
            <ac:spMk id="8" creationId="{461197BF-DE8A-0248-7D6A-F097BC340274}"/>
          </ac:spMkLst>
        </pc:spChg>
      </pc:sldChg>
      <pc:sldChg chg="addSp delSp modSp mod">
        <pc:chgData name="Rocker, Cheryl" userId="a858a9b2-79fa-44e8-8501-8316fbef7492" providerId="ADAL" clId="{956BF0FE-724D-4E33-8C40-206401FEEA98}" dt="2024-01-19T16:45:12.241" v="3047" actId="14100"/>
        <pc:sldMkLst>
          <pc:docMk/>
          <pc:sldMk cId="548937080" sldId="276"/>
        </pc:sldMkLst>
        <pc:spChg chg="mod">
          <ac:chgData name="Rocker, Cheryl" userId="a858a9b2-79fa-44e8-8501-8316fbef7492" providerId="ADAL" clId="{956BF0FE-724D-4E33-8C40-206401FEEA98}" dt="2024-01-19T16:32:28.768" v="2924" actId="115"/>
          <ac:spMkLst>
            <pc:docMk/>
            <pc:sldMk cId="548937080" sldId="276"/>
            <ac:spMk id="3" creationId="{7B28B82A-2F9A-F830-D195-36AFF6F6FA09}"/>
          </ac:spMkLst>
        </pc:spChg>
        <pc:spChg chg="add mod">
          <ac:chgData name="Rocker, Cheryl" userId="a858a9b2-79fa-44e8-8501-8316fbef7492" providerId="ADAL" clId="{956BF0FE-724D-4E33-8C40-206401FEEA98}" dt="2024-01-19T14:53:03.765" v="1723" actId="1076"/>
          <ac:spMkLst>
            <pc:docMk/>
            <pc:sldMk cId="548937080" sldId="276"/>
            <ac:spMk id="5" creationId="{83D86C66-23CB-A794-1BAF-16A06137146F}"/>
          </ac:spMkLst>
        </pc:spChg>
        <pc:spChg chg="add del mod">
          <ac:chgData name="Rocker, Cheryl" userId="a858a9b2-79fa-44e8-8501-8316fbef7492" providerId="ADAL" clId="{956BF0FE-724D-4E33-8C40-206401FEEA98}" dt="2024-01-19T16:29:45.181" v="2867" actId="21"/>
          <ac:spMkLst>
            <pc:docMk/>
            <pc:sldMk cId="548937080" sldId="276"/>
            <ac:spMk id="6" creationId="{1AAA1CE4-5C41-94C7-AB48-351605D52146}"/>
          </ac:spMkLst>
        </pc:spChg>
        <pc:spChg chg="add del mod">
          <ac:chgData name="Rocker, Cheryl" userId="a858a9b2-79fa-44e8-8501-8316fbef7492" providerId="ADAL" clId="{956BF0FE-724D-4E33-8C40-206401FEEA98}" dt="2024-01-19T16:29:57.014" v="2870" actId="21"/>
          <ac:spMkLst>
            <pc:docMk/>
            <pc:sldMk cId="548937080" sldId="276"/>
            <ac:spMk id="7" creationId="{9325D63C-D88E-0A90-837C-DBDC83101FE9}"/>
          </ac:spMkLst>
        </pc:spChg>
        <pc:cxnChg chg="add mod">
          <ac:chgData name="Rocker, Cheryl" userId="a858a9b2-79fa-44e8-8501-8316fbef7492" providerId="ADAL" clId="{956BF0FE-724D-4E33-8C40-206401FEEA98}" dt="2024-01-19T16:45:12.241" v="3047" actId="14100"/>
          <ac:cxnSpMkLst>
            <pc:docMk/>
            <pc:sldMk cId="548937080" sldId="276"/>
            <ac:cxnSpMk id="9" creationId="{35AF7B25-85FA-4636-A28E-1D7133383221}"/>
          </ac:cxnSpMkLst>
        </pc:cxnChg>
      </pc:sldChg>
      <pc:sldChg chg="ord">
        <pc:chgData name="Rocker, Cheryl" userId="a858a9b2-79fa-44e8-8501-8316fbef7492" providerId="ADAL" clId="{956BF0FE-724D-4E33-8C40-206401FEEA98}" dt="2024-01-19T14:46:10.896" v="1661"/>
        <pc:sldMkLst>
          <pc:docMk/>
          <pc:sldMk cId="2297740957" sldId="277"/>
        </pc:sldMkLst>
      </pc:sldChg>
      <pc:sldChg chg="addSp modSp mod ord">
        <pc:chgData name="Rocker, Cheryl" userId="a858a9b2-79fa-44e8-8501-8316fbef7492" providerId="ADAL" clId="{956BF0FE-724D-4E33-8C40-206401FEEA98}" dt="2024-01-19T14:52:17.319" v="1719" actId="20577"/>
        <pc:sldMkLst>
          <pc:docMk/>
          <pc:sldMk cId="395771845" sldId="278"/>
        </pc:sldMkLst>
        <pc:spChg chg="mod">
          <ac:chgData name="Rocker, Cheryl" userId="a858a9b2-79fa-44e8-8501-8316fbef7492" providerId="ADAL" clId="{956BF0FE-724D-4E33-8C40-206401FEEA98}" dt="2024-01-19T14:52:17.319" v="1719" actId="20577"/>
          <ac:spMkLst>
            <pc:docMk/>
            <pc:sldMk cId="395771845" sldId="278"/>
            <ac:spMk id="2" creationId="{9D740A05-99CC-8040-9100-1170B0DDF9BE}"/>
          </ac:spMkLst>
        </pc:spChg>
        <pc:spChg chg="add mod">
          <ac:chgData name="Rocker, Cheryl" userId="a858a9b2-79fa-44e8-8501-8316fbef7492" providerId="ADAL" clId="{956BF0FE-724D-4E33-8C40-206401FEEA98}" dt="2024-01-19T14:52:00.536" v="1706" actId="20577"/>
          <ac:spMkLst>
            <pc:docMk/>
            <pc:sldMk cId="395771845" sldId="278"/>
            <ac:spMk id="3" creationId="{C44C58F9-DF78-47ED-93B7-65AA7E8E0568}"/>
          </ac:spMkLst>
        </pc:spChg>
      </pc:sldChg>
      <pc:sldChg chg="del">
        <pc:chgData name="Rocker, Cheryl" userId="a858a9b2-79fa-44e8-8501-8316fbef7492" providerId="ADAL" clId="{956BF0FE-724D-4E33-8C40-206401FEEA98}" dt="2024-01-19T14:55:38.381" v="1748" actId="2696"/>
        <pc:sldMkLst>
          <pc:docMk/>
          <pc:sldMk cId="183870088" sldId="284"/>
        </pc:sldMkLst>
      </pc:sldChg>
      <pc:sldChg chg="addSp delSp modSp mod setBg">
        <pc:chgData name="Rocker, Cheryl" userId="a858a9b2-79fa-44e8-8501-8316fbef7492" providerId="ADAL" clId="{956BF0FE-724D-4E33-8C40-206401FEEA98}" dt="2024-01-19T15:09:53.904" v="2295" actId="26606"/>
        <pc:sldMkLst>
          <pc:docMk/>
          <pc:sldMk cId="768059130" sldId="285"/>
        </pc:sldMkLst>
        <pc:spChg chg="mod">
          <ac:chgData name="Rocker, Cheryl" userId="a858a9b2-79fa-44e8-8501-8316fbef7492" providerId="ADAL" clId="{956BF0FE-724D-4E33-8C40-206401FEEA98}" dt="2024-01-19T15:09:53.904" v="2295" actId="26606"/>
          <ac:spMkLst>
            <pc:docMk/>
            <pc:sldMk cId="768059130" sldId="285"/>
            <ac:spMk id="2" creationId="{E8164BAC-F177-EFEA-C34D-42891C701215}"/>
          </ac:spMkLst>
        </pc:spChg>
        <pc:spChg chg="mod">
          <ac:chgData name="Rocker, Cheryl" userId="a858a9b2-79fa-44e8-8501-8316fbef7492" providerId="ADAL" clId="{956BF0FE-724D-4E33-8C40-206401FEEA98}" dt="2024-01-19T15:09:53.904" v="2295" actId="26606"/>
          <ac:spMkLst>
            <pc:docMk/>
            <pc:sldMk cId="768059130" sldId="285"/>
            <ac:spMk id="3" creationId="{C29ADD5C-8FB5-5BA4-79DD-561160493B96}"/>
          </ac:spMkLst>
        </pc:spChg>
        <pc:spChg chg="add del">
          <ac:chgData name="Rocker, Cheryl" userId="a858a9b2-79fa-44e8-8501-8316fbef7492" providerId="ADAL" clId="{956BF0FE-724D-4E33-8C40-206401FEEA98}" dt="2024-01-19T15:09:38.359" v="2293" actId="26606"/>
          <ac:spMkLst>
            <pc:docMk/>
            <pc:sldMk cId="768059130" sldId="285"/>
            <ac:spMk id="9" creationId="{3BCB5F6A-9EB0-40B0-9D13-3023E9A20508}"/>
          </ac:spMkLst>
        </pc:spChg>
        <pc:spChg chg="add del">
          <ac:chgData name="Rocker, Cheryl" userId="a858a9b2-79fa-44e8-8501-8316fbef7492" providerId="ADAL" clId="{956BF0FE-724D-4E33-8C40-206401FEEA98}" dt="2024-01-19T15:09:53.904" v="2295" actId="26606"/>
          <ac:spMkLst>
            <pc:docMk/>
            <pc:sldMk cId="768059130" sldId="285"/>
            <ac:spMk id="13" creationId="{3F088236-D655-4F88-B238-E16762358025}"/>
          </ac:spMkLst>
        </pc:spChg>
        <pc:spChg chg="add del">
          <ac:chgData name="Rocker, Cheryl" userId="a858a9b2-79fa-44e8-8501-8316fbef7492" providerId="ADAL" clId="{956BF0FE-724D-4E33-8C40-206401FEEA98}" dt="2024-01-19T15:09:53.904" v="2295" actId="26606"/>
          <ac:spMkLst>
            <pc:docMk/>
            <pc:sldMk cId="768059130" sldId="285"/>
            <ac:spMk id="15" creationId="{3DAC0C92-199E-475C-9390-119A9B027276}"/>
          </ac:spMkLst>
        </pc:spChg>
        <pc:spChg chg="add del">
          <ac:chgData name="Rocker, Cheryl" userId="a858a9b2-79fa-44e8-8501-8316fbef7492" providerId="ADAL" clId="{956BF0FE-724D-4E33-8C40-206401FEEA98}" dt="2024-01-19T15:09:53.904" v="2295" actId="26606"/>
          <ac:spMkLst>
            <pc:docMk/>
            <pc:sldMk cId="768059130" sldId="285"/>
            <ac:spMk id="17" creationId="{C4CFB339-0ED8-4FE2-9EF1-6D1375B8499B}"/>
          </ac:spMkLst>
        </pc:spChg>
        <pc:spChg chg="add del">
          <ac:chgData name="Rocker, Cheryl" userId="a858a9b2-79fa-44e8-8501-8316fbef7492" providerId="ADAL" clId="{956BF0FE-724D-4E33-8C40-206401FEEA98}" dt="2024-01-19T15:09:53.904" v="2295" actId="26606"/>
          <ac:spMkLst>
            <pc:docMk/>
            <pc:sldMk cId="768059130" sldId="285"/>
            <ac:spMk id="19" creationId="{31896C80-2069-4431-9C19-83B913734490}"/>
          </ac:spMkLst>
        </pc:spChg>
        <pc:spChg chg="add del">
          <ac:chgData name="Rocker, Cheryl" userId="a858a9b2-79fa-44e8-8501-8316fbef7492" providerId="ADAL" clId="{956BF0FE-724D-4E33-8C40-206401FEEA98}" dt="2024-01-19T15:09:53.904" v="2295" actId="26606"/>
          <ac:spMkLst>
            <pc:docMk/>
            <pc:sldMk cId="768059130" sldId="285"/>
            <ac:spMk id="21" creationId="{BF120A21-0841-4823-B0C4-28AEBCEF9B78}"/>
          </ac:spMkLst>
        </pc:spChg>
        <pc:spChg chg="add del">
          <ac:chgData name="Rocker, Cheryl" userId="a858a9b2-79fa-44e8-8501-8316fbef7492" providerId="ADAL" clId="{956BF0FE-724D-4E33-8C40-206401FEEA98}" dt="2024-01-19T15:09:53.904" v="2295" actId="26606"/>
          <ac:spMkLst>
            <pc:docMk/>
            <pc:sldMk cId="768059130" sldId="285"/>
            <ac:spMk id="23" creationId="{DBB05BAE-BBD3-4289-899F-A6851503C6B0}"/>
          </ac:spMkLst>
        </pc:spChg>
        <pc:spChg chg="add del">
          <ac:chgData name="Rocker, Cheryl" userId="a858a9b2-79fa-44e8-8501-8316fbef7492" providerId="ADAL" clId="{956BF0FE-724D-4E33-8C40-206401FEEA98}" dt="2024-01-19T15:09:53.904" v="2295" actId="26606"/>
          <ac:spMkLst>
            <pc:docMk/>
            <pc:sldMk cId="768059130" sldId="285"/>
            <ac:spMk id="25" creationId="{9874D11C-36F5-4BBE-A490-019A54E953B0}"/>
          </ac:spMkLst>
        </pc:spChg>
        <pc:picChg chg="add del">
          <ac:chgData name="Rocker, Cheryl" userId="a858a9b2-79fa-44e8-8501-8316fbef7492" providerId="ADAL" clId="{956BF0FE-724D-4E33-8C40-206401FEEA98}" dt="2024-01-19T15:09:38.359" v="2293" actId="26606"/>
          <ac:picMkLst>
            <pc:docMk/>
            <pc:sldMk cId="768059130" sldId="285"/>
            <ac:picMk id="5" creationId="{E293A143-6A02-5B9F-7FD6-1AC4726DF020}"/>
          </ac:picMkLst>
        </pc:picChg>
        <pc:picChg chg="add del">
          <ac:chgData name="Rocker, Cheryl" userId="a858a9b2-79fa-44e8-8501-8316fbef7492" providerId="ADAL" clId="{956BF0FE-724D-4E33-8C40-206401FEEA98}" dt="2024-01-19T15:09:53.904" v="2295" actId="26606"/>
          <ac:picMkLst>
            <pc:docMk/>
            <pc:sldMk cId="768059130" sldId="285"/>
            <ac:picMk id="12" creationId="{23E5973E-1711-E4D2-8812-BB349D73A382}"/>
          </ac:picMkLst>
        </pc:picChg>
        <pc:cxnChg chg="add del">
          <ac:chgData name="Rocker, Cheryl" userId="a858a9b2-79fa-44e8-8501-8316fbef7492" providerId="ADAL" clId="{956BF0FE-724D-4E33-8C40-206401FEEA98}" dt="2024-01-19T15:09:53.904" v="2295" actId="26606"/>
          <ac:cxnSpMkLst>
            <pc:docMk/>
            <pc:sldMk cId="768059130" sldId="285"/>
            <ac:cxnSpMk id="11" creationId="{2AFD8CBA-54A3-4363-991B-B9C631BBFA74}"/>
          </ac:cxnSpMkLst>
        </pc:cxnChg>
        <pc:cxnChg chg="add del">
          <ac:chgData name="Rocker, Cheryl" userId="a858a9b2-79fa-44e8-8501-8316fbef7492" providerId="ADAL" clId="{956BF0FE-724D-4E33-8C40-206401FEEA98}" dt="2024-01-19T15:09:53.904" v="2295" actId="26606"/>
          <ac:cxnSpMkLst>
            <pc:docMk/>
            <pc:sldMk cId="768059130" sldId="285"/>
            <ac:cxnSpMk id="14" creationId="{64FA5DFF-7FE6-4855-84E6-DFA78EE978BD}"/>
          </ac:cxnSpMkLst>
        </pc:cxnChg>
      </pc:sldChg>
      <pc:sldChg chg="addSp delSp modSp mod setBg">
        <pc:chgData name="Rocker, Cheryl" userId="a858a9b2-79fa-44e8-8501-8316fbef7492" providerId="ADAL" clId="{956BF0FE-724D-4E33-8C40-206401FEEA98}" dt="2024-01-19T15:36:54.189" v="2854" actId="12"/>
        <pc:sldMkLst>
          <pc:docMk/>
          <pc:sldMk cId="647506327" sldId="286"/>
        </pc:sldMkLst>
        <pc:spChg chg="mod ord">
          <ac:chgData name="Rocker, Cheryl" userId="a858a9b2-79fa-44e8-8501-8316fbef7492" providerId="ADAL" clId="{956BF0FE-724D-4E33-8C40-206401FEEA98}" dt="2024-01-19T15:35:53.915" v="2835" actId="26606"/>
          <ac:spMkLst>
            <pc:docMk/>
            <pc:sldMk cId="647506327" sldId="286"/>
            <ac:spMk id="2" creationId="{3F752900-AF47-08C3-E9C2-7D03F344473F}"/>
          </ac:spMkLst>
        </pc:spChg>
        <pc:spChg chg="mod">
          <ac:chgData name="Rocker, Cheryl" userId="a858a9b2-79fa-44e8-8501-8316fbef7492" providerId="ADAL" clId="{956BF0FE-724D-4E33-8C40-206401FEEA98}" dt="2024-01-19T15:36:54.189" v="2854" actId="12"/>
          <ac:spMkLst>
            <pc:docMk/>
            <pc:sldMk cId="647506327" sldId="286"/>
            <ac:spMk id="3" creationId="{68DEE2B0-14BB-586A-5D83-31CB045E76D4}"/>
          </ac:spMkLst>
        </pc:spChg>
        <pc:spChg chg="add del">
          <ac:chgData name="Rocker, Cheryl" userId="a858a9b2-79fa-44e8-8501-8316fbef7492" providerId="ADAL" clId="{956BF0FE-724D-4E33-8C40-206401FEEA98}" dt="2024-01-19T15:34:08.962" v="2822" actId="26606"/>
          <ac:spMkLst>
            <pc:docMk/>
            <pc:sldMk cId="647506327" sldId="286"/>
            <ac:spMk id="9" creationId="{EB6743CF-E74B-4A3C-A785-599069DB89DF}"/>
          </ac:spMkLst>
        </pc:spChg>
        <pc:spChg chg="add del">
          <ac:chgData name="Rocker, Cheryl" userId="a858a9b2-79fa-44e8-8501-8316fbef7492" providerId="ADAL" clId="{956BF0FE-724D-4E33-8C40-206401FEEA98}" dt="2024-01-19T15:34:14.621" v="2824" actId="26606"/>
          <ac:spMkLst>
            <pc:docMk/>
            <pc:sldMk cId="647506327" sldId="286"/>
            <ac:spMk id="13" creationId="{3F088236-D655-4F88-B238-E16762358025}"/>
          </ac:spMkLst>
        </pc:spChg>
        <pc:spChg chg="add del">
          <ac:chgData name="Rocker, Cheryl" userId="a858a9b2-79fa-44e8-8501-8316fbef7492" providerId="ADAL" clId="{956BF0FE-724D-4E33-8C40-206401FEEA98}" dt="2024-01-19T15:34:14.621" v="2824" actId="26606"/>
          <ac:spMkLst>
            <pc:docMk/>
            <pc:sldMk cId="647506327" sldId="286"/>
            <ac:spMk id="15" creationId="{3DAC0C92-199E-475C-9390-119A9B027276}"/>
          </ac:spMkLst>
        </pc:spChg>
        <pc:spChg chg="add del">
          <ac:chgData name="Rocker, Cheryl" userId="a858a9b2-79fa-44e8-8501-8316fbef7492" providerId="ADAL" clId="{956BF0FE-724D-4E33-8C40-206401FEEA98}" dt="2024-01-19T15:34:14.621" v="2824" actId="26606"/>
          <ac:spMkLst>
            <pc:docMk/>
            <pc:sldMk cId="647506327" sldId="286"/>
            <ac:spMk id="17" creationId="{C4CFB339-0ED8-4FE2-9EF1-6D1375B8499B}"/>
          </ac:spMkLst>
        </pc:spChg>
        <pc:spChg chg="add del">
          <ac:chgData name="Rocker, Cheryl" userId="a858a9b2-79fa-44e8-8501-8316fbef7492" providerId="ADAL" clId="{956BF0FE-724D-4E33-8C40-206401FEEA98}" dt="2024-01-19T15:34:14.621" v="2824" actId="26606"/>
          <ac:spMkLst>
            <pc:docMk/>
            <pc:sldMk cId="647506327" sldId="286"/>
            <ac:spMk id="19" creationId="{31896C80-2069-4431-9C19-83B913734490}"/>
          </ac:spMkLst>
        </pc:spChg>
        <pc:spChg chg="add del">
          <ac:chgData name="Rocker, Cheryl" userId="a858a9b2-79fa-44e8-8501-8316fbef7492" providerId="ADAL" clId="{956BF0FE-724D-4E33-8C40-206401FEEA98}" dt="2024-01-19T15:34:14.621" v="2824" actId="26606"/>
          <ac:spMkLst>
            <pc:docMk/>
            <pc:sldMk cId="647506327" sldId="286"/>
            <ac:spMk id="21" creationId="{BF120A21-0841-4823-B0C4-28AEBCEF9B78}"/>
          </ac:spMkLst>
        </pc:spChg>
        <pc:spChg chg="add del">
          <ac:chgData name="Rocker, Cheryl" userId="a858a9b2-79fa-44e8-8501-8316fbef7492" providerId="ADAL" clId="{956BF0FE-724D-4E33-8C40-206401FEEA98}" dt="2024-01-19T15:34:14.621" v="2824" actId="26606"/>
          <ac:spMkLst>
            <pc:docMk/>
            <pc:sldMk cId="647506327" sldId="286"/>
            <ac:spMk id="23" creationId="{DBB05BAE-BBD3-4289-899F-A6851503C6B0}"/>
          </ac:spMkLst>
        </pc:spChg>
        <pc:spChg chg="add del">
          <ac:chgData name="Rocker, Cheryl" userId="a858a9b2-79fa-44e8-8501-8316fbef7492" providerId="ADAL" clId="{956BF0FE-724D-4E33-8C40-206401FEEA98}" dt="2024-01-19T15:34:14.621" v="2824" actId="26606"/>
          <ac:spMkLst>
            <pc:docMk/>
            <pc:sldMk cId="647506327" sldId="286"/>
            <ac:spMk id="25" creationId="{9874D11C-36F5-4BBE-A490-019A54E953B0}"/>
          </ac:spMkLst>
        </pc:spChg>
        <pc:spChg chg="add del">
          <ac:chgData name="Rocker, Cheryl" userId="a858a9b2-79fa-44e8-8501-8316fbef7492" providerId="ADAL" clId="{956BF0FE-724D-4E33-8C40-206401FEEA98}" dt="2024-01-19T15:34:59.065" v="2829" actId="26606"/>
          <ac:spMkLst>
            <pc:docMk/>
            <pc:sldMk cId="647506327" sldId="286"/>
            <ac:spMk id="28" creationId="{EB6743CF-E74B-4A3C-A785-599069DB89DF}"/>
          </ac:spMkLst>
        </pc:spChg>
        <pc:spChg chg="add del">
          <ac:chgData name="Rocker, Cheryl" userId="a858a9b2-79fa-44e8-8501-8316fbef7492" providerId="ADAL" clId="{956BF0FE-724D-4E33-8C40-206401FEEA98}" dt="2024-01-19T15:35:53.915" v="2835" actId="26606"/>
          <ac:spMkLst>
            <pc:docMk/>
            <pc:sldMk cId="647506327" sldId="286"/>
            <ac:spMk id="37" creationId="{3F088236-D655-4F88-B238-E16762358025}"/>
          </ac:spMkLst>
        </pc:spChg>
        <pc:spChg chg="add del">
          <ac:chgData name="Rocker, Cheryl" userId="a858a9b2-79fa-44e8-8501-8316fbef7492" providerId="ADAL" clId="{956BF0FE-724D-4E33-8C40-206401FEEA98}" dt="2024-01-19T15:35:53.915" v="2835" actId="26606"/>
          <ac:spMkLst>
            <pc:docMk/>
            <pc:sldMk cId="647506327" sldId="286"/>
            <ac:spMk id="39" creationId="{3DAC0C92-199E-475C-9390-119A9B027276}"/>
          </ac:spMkLst>
        </pc:spChg>
        <pc:spChg chg="add del">
          <ac:chgData name="Rocker, Cheryl" userId="a858a9b2-79fa-44e8-8501-8316fbef7492" providerId="ADAL" clId="{956BF0FE-724D-4E33-8C40-206401FEEA98}" dt="2024-01-19T15:35:53.915" v="2835" actId="26606"/>
          <ac:spMkLst>
            <pc:docMk/>
            <pc:sldMk cId="647506327" sldId="286"/>
            <ac:spMk id="41" creationId="{C4CFB339-0ED8-4FE2-9EF1-6D1375B8499B}"/>
          </ac:spMkLst>
        </pc:spChg>
        <pc:spChg chg="add del">
          <ac:chgData name="Rocker, Cheryl" userId="a858a9b2-79fa-44e8-8501-8316fbef7492" providerId="ADAL" clId="{956BF0FE-724D-4E33-8C40-206401FEEA98}" dt="2024-01-19T15:35:53.915" v="2835" actId="26606"/>
          <ac:spMkLst>
            <pc:docMk/>
            <pc:sldMk cId="647506327" sldId="286"/>
            <ac:spMk id="43" creationId="{31896C80-2069-4431-9C19-83B913734490}"/>
          </ac:spMkLst>
        </pc:spChg>
        <pc:spChg chg="add del">
          <ac:chgData name="Rocker, Cheryl" userId="a858a9b2-79fa-44e8-8501-8316fbef7492" providerId="ADAL" clId="{956BF0FE-724D-4E33-8C40-206401FEEA98}" dt="2024-01-19T15:35:53.915" v="2835" actId="26606"/>
          <ac:spMkLst>
            <pc:docMk/>
            <pc:sldMk cId="647506327" sldId="286"/>
            <ac:spMk id="45" creationId="{BF120A21-0841-4823-B0C4-28AEBCEF9B78}"/>
          </ac:spMkLst>
        </pc:spChg>
        <pc:spChg chg="add del">
          <ac:chgData name="Rocker, Cheryl" userId="a858a9b2-79fa-44e8-8501-8316fbef7492" providerId="ADAL" clId="{956BF0FE-724D-4E33-8C40-206401FEEA98}" dt="2024-01-19T15:35:53.915" v="2835" actId="26606"/>
          <ac:spMkLst>
            <pc:docMk/>
            <pc:sldMk cId="647506327" sldId="286"/>
            <ac:spMk id="47" creationId="{DBB05BAE-BBD3-4289-899F-A6851503C6B0}"/>
          </ac:spMkLst>
        </pc:spChg>
        <pc:spChg chg="add del">
          <ac:chgData name="Rocker, Cheryl" userId="a858a9b2-79fa-44e8-8501-8316fbef7492" providerId="ADAL" clId="{956BF0FE-724D-4E33-8C40-206401FEEA98}" dt="2024-01-19T15:35:53.915" v="2835" actId="26606"/>
          <ac:spMkLst>
            <pc:docMk/>
            <pc:sldMk cId="647506327" sldId="286"/>
            <ac:spMk id="49" creationId="{9874D11C-36F5-4BBE-A490-019A54E953B0}"/>
          </ac:spMkLst>
        </pc:spChg>
        <pc:spChg chg="add">
          <ac:chgData name="Rocker, Cheryl" userId="a858a9b2-79fa-44e8-8501-8316fbef7492" providerId="ADAL" clId="{956BF0FE-724D-4E33-8C40-206401FEEA98}" dt="2024-01-19T15:35:53.915" v="2835" actId="26606"/>
          <ac:spMkLst>
            <pc:docMk/>
            <pc:sldMk cId="647506327" sldId="286"/>
            <ac:spMk id="54" creationId="{BBFBD429-C7AA-4D85-BEBF-26ECE2DBAF84}"/>
          </ac:spMkLst>
        </pc:spChg>
        <pc:spChg chg="add">
          <ac:chgData name="Rocker, Cheryl" userId="a858a9b2-79fa-44e8-8501-8316fbef7492" providerId="ADAL" clId="{956BF0FE-724D-4E33-8C40-206401FEEA98}" dt="2024-01-19T15:35:53.915" v="2835" actId="26606"/>
          <ac:spMkLst>
            <pc:docMk/>
            <pc:sldMk cId="647506327" sldId="286"/>
            <ac:spMk id="56" creationId="{7A9CEEF0-7547-4FA2-93BD-0B8C799DD226}"/>
          </ac:spMkLst>
        </pc:spChg>
        <pc:spChg chg="add">
          <ac:chgData name="Rocker, Cheryl" userId="a858a9b2-79fa-44e8-8501-8316fbef7492" providerId="ADAL" clId="{956BF0FE-724D-4E33-8C40-206401FEEA98}" dt="2024-01-19T15:35:53.915" v="2835" actId="26606"/>
          <ac:spMkLst>
            <pc:docMk/>
            <pc:sldMk cId="647506327" sldId="286"/>
            <ac:spMk id="62" creationId="{87ED294B-4D40-44B4-86E7-F23C04688200}"/>
          </ac:spMkLst>
        </pc:spChg>
        <pc:spChg chg="add">
          <ac:chgData name="Rocker, Cheryl" userId="a858a9b2-79fa-44e8-8501-8316fbef7492" providerId="ADAL" clId="{956BF0FE-724D-4E33-8C40-206401FEEA98}" dt="2024-01-19T15:35:53.915" v="2835" actId="26606"/>
          <ac:spMkLst>
            <pc:docMk/>
            <pc:sldMk cId="647506327" sldId="286"/>
            <ac:spMk id="64" creationId="{55D78701-1D8D-45A3-9B44-A94C334622CF}"/>
          </ac:spMkLst>
        </pc:spChg>
        <pc:spChg chg="add">
          <ac:chgData name="Rocker, Cheryl" userId="a858a9b2-79fa-44e8-8501-8316fbef7492" providerId="ADAL" clId="{956BF0FE-724D-4E33-8C40-206401FEEA98}" dt="2024-01-19T15:35:53.915" v="2835" actId="26606"/>
          <ac:spMkLst>
            <pc:docMk/>
            <pc:sldMk cId="647506327" sldId="286"/>
            <ac:spMk id="66" creationId="{B8C595DB-254F-4E8B-9C0D-648B3FF1B083}"/>
          </ac:spMkLst>
        </pc:spChg>
        <pc:spChg chg="add">
          <ac:chgData name="Rocker, Cheryl" userId="a858a9b2-79fa-44e8-8501-8316fbef7492" providerId="ADAL" clId="{956BF0FE-724D-4E33-8C40-206401FEEA98}" dt="2024-01-19T15:35:53.915" v="2835" actId="26606"/>
          <ac:spMkLst>
            <pc:docMk/>
            <pc:sldMk cId="647506327" sldId="286"/>
            <ac:spMk id="68" creationId="{2E000235-D5DF-4D2F-AECA-3814821B5C83}"/>
          </ac:spMkLst>
        </pc:spChg>
        <pc:spChg chg="add">
          <ac:chgData name="Rocker, Cheryl" userId="a858a9b2-79fa-44e8-8501-8316fbef7492" providerId="ADAL" clId="{956BF0FE-724D-4E33-8C40-206401FEEA98}" dt="2024-01-19T15:35:53.915" v="2835" actId="26606"/>
          <ac:spMkLst>
            <pc:docMk/>
            <pc:sldMk cId="647506327" sldId="286"/>
            <ac:spMk id="70" creationId="{D7CE0E87-2C2C-4907-BBE3-D24D86C42AE9}"/>
          </ac:spMkLst>
        </pc:spChg>
        <pc:spChg chg="add">
          <ac:chgData name="Rocker, Cheryl" userId="a858a9b2-79fa-44e8-8501-8316fbef7492" providerId="ADAL" clId="{956BF0FE-724D-4E33-8C40-206401FEEA98}" dt="2024-01-19T15:35:53.915" v="2835" actId="26606"/>
          <ac:spMkLst>
            <pc:docMk/>
            <pc:sldMk cId="647506327" sldId="286"/>
            <ac:spMk id="72" creationId="{8FF0BC47-4F6D-4430-8C11-E1566CBF6319}"/>
          </ac:spMkLst>
        </pc:spChg>
        <pc:spChg chg="add">
          <ac:chgData name="Rocker, Cheryl" userId="a858a9b2-79fa-44e8-8501-8316fbef7492" providerId="ADAL" clId="{956BF0FE-724D-4E33-8C40-206401FEEA98}" dt="2024-01-19T15:35:53.915" v="2835" actId="26606"/>
          <ac:spMkLst>
            <pc:docMk/>
            <pc:sldMk cId="647506327" sldId="286"/>
            <ac:spMk id="74" creationId="{5B73C5C4-3778-4E76-9467-8B46C9F91FEE}"/>
          </ac:spMkLst>
        </pc:spChg>
        <pc:picChg chg="add del">
          <ac:chgData name="Rocker, Cheryl" userId="a858a9b2-79fa-44e8-8501-8316fbef7492" providerId="ADAL" clId="{956BF0FE-724D-4E33-8C40-206401FEEA98}" dt="2024-01-19T15:34:08.962" v="2822" actId="26606"/>
          <ac:picMkLst>
            <pc:docMk/>
            <pc:sldMk cId="647506327" sldId="286"/>
            <ac:picMk id="5" creationId="{8AF5A7B4-4056-DBB5-8E88-25847227DA2A}"/>
          </ac:picMkLst>
        </pc:picChg>
        <pc:picChg chg="add del">
          <ac:chgData name="Rocker, Cheryl" userId="a858a9b2-79fa-44e8-8501-8316fbef7492" providerId="ADAL" clId="{956BF0FE-724D-4E33-8C40-206401FEEA98}" dt="2024-01-19T15:34:14.621" v="2824" actId="26606"/>
          <ac:picMkLst>
            <pc:docMk/>
            <pc:sldMk cId="647506327" sldId="286"/>
            <ac:picMk id="12" creationId="{8A05B545-6CC5-835B-A963-1626E7E8F6C0}"/>
          </ac:picMkLst>
        </pc:picChg>
        <pc:picChg chg="add mod">
          <ac:chgData name="Rocker, Cheryl" userId="a858a9b2-79fa-44e8-8501-8316fbef7492" providerId="ADAL" clId="{956BF0FE-724D-4E33-8C40-206401FEEA98}" dt="2024-01-19T15:35:53.915" v="2835" actId="26606"/>
          <ac:picMkLst>
            <pc:docMk/>
            <pc:sldMk cId="647506327" sldId="286"/>
            <ac:picMk id="27" creationId="{8AF5A7B4-4056-DBB5-8E88-25847227DA2A}"/>
          </ac:picMkLst>
        </pc:picChg>
        <pc:cxnChg chg="add del">
          <ac:chgData name="Rocker, Cheryl" userId="a858a9b2-79fa-44e8-8501-8316fbef7492" providerId="ADAL" clId="{956BF0FE-724D-4E33-8C40-206401FEEA98}" dt="2024-01-19T15:34:14.621" v="2824" actId="26606"/>
          <ac:cxnSpMkLst>
            <pc:docMk/>
            <pc:sldMk cId="647506327" sldId="286"/>
            <ac:cxnSpMk id="11" creationId="{2AFD8CBA-54A3-4363-991B-B9C631BBFA74}"/>
          </ac:cxnSpMkLst>
        </pc:cxnChg>
        <pc:cxnChg chg="add del">
          <ac:chgData name="Rocker, Cheryl" userId="a858a9b2-79fa-44e8-8501-8316fbef7492" providerId="ADAL" clId="{956BF0FE-724D-4E33-8C40-206401FEEA98}" dt="2024-01-19T15:34:14.621" v="2824" actId="26606"/>
          <ac:cxnSpMkLst>
            <pc:docMk/>
            <pc:sldMk cId="647506327" sldId="286"/>
            <ac:cxnSpMk id="14" creationId="{64FA5DFF-7FE6-4855-84E6-DFA78EE978BD}"/>
          </ac:cxnSpMkLst>
        </pc:cxnChg>
        <pc:cxnChg chg="add del">
          <ac:chgData name="Rocker, Cheryl" userId="a858a9b2-79fa-44e8-8501-8316fbef7492" providerId="ADAL" clId="{956BF0FE-724D-4E33-8C40-206401FEEA98}" dt="2024-01-19T15:35:53.915" v="2835" actId="26606"/>
          <ac:cxnSpMkLst>
            <pc:docMk/>
            <pc:sldMk cId="647506327" sldId="286"/>
            <ac:cxnSpMk id="33" creationId="{64FA5DFF-7FE6-4855-84E6-DFA78EE978BD}"/>
          </ac:cxnSpMkLst>
        </pc:cxnChg>
        <pc:cxnChg chg="add del">
          <ac:chgData name="Rocker, Cheryl" userId="a858a9b2-79fa-44e8-8501-8316fbef7492" providerId="ADAL" clId="{956BF0FE-724D-4E33-8C40-206401FEEA98}" dt="2024-01-19T15:35:53.915" v="2835" actId="26606"/>
          <ac:cxnSpMkLst>
            <pc:docMk/>
            <pc:sldMk cId="647506327" sldId="286"/>
            <ac:cxnSpMk id="35" creationId="{2AFD8CBA-54A3-4363-991B-B9C631BBFA74}"/>
          </ac:cxnSpMkLst>
        </pc:cxnChg>
        <pc:cxnChg chg="add">
          <ac:chgData name="Rocker, Cheryl" userId="a858a9b2-79fa-44e8-8501-8316fbef7492" providerId="ADAL" clId="{956BF0FE-724D-4E33-8C40-206401FEEA98}" dt="2024-01-19T15:35:53.915" v="2835" actId="26606"/>
          <ac:cxnSpMkLst>
            <pc:docMk/>
            <pc:sldMk cId="647506327" sldId="286"/>
            <ac:cxnSpMk id="58" creationId="{AA02E860-D290-48CF-9C38-BC8EB8854370}"/>
          </ac:cxnSpMkLst>
        </pc:cxnChg>
        <pc:cxnChg chg="add">
          <ac:chgData name="Rocker, Cheryl" userId="a858a9b2-79fa-44e8-8501-8316fbef7492" providerId="ADAL" clId="{956BF0FE-724D-4E33-8C40-206401FEEA98}" dt="2024-01-19T15:35:53.915" v="2835" actId="26606"/>
          <ac:cxnSpMkLst>
            <pc:docMk/>
            <pc:sldMk cId="647506327" sldId="286"/>
            <ac:cxnSpMk id="60" creationId="{CBF60179-3A15-468E-86D0-1C2FFD504BA5}"/>
          </ac:cxnSpMkLst>
        </pc:cxnChg>
      </pc:sldChg>
      <pc:sldChg chg="modSp mod">
        <pc:chgData name="Rocker, Cheryl" userId="a858a9b2-79fa-44e8-8501-8316fbef7492" providerId="ADAL" clId="{956BF0FE-724D-4E33-8C40-206401FEEA98}" dt="2024-01-19T15:29:04.652" v="2789" actId="14100"/>
        <pc:sldMkLst>
          <pc:docMk/>
          <pc:sldMk cId="1503072996" sldId="288"/>
        </pc:sldMkLst>
        <pc:spChg chg="mod">
          <ac:chgData name="Rocker, Cheryl" userId="a858a9b2-79fa-44e8-8501-8316fbef7492" providerId="ADAL" clId="{956BF0FE-724D-4E33-8C40-206401FEEA98}" dt="2024-01-19T15:29:04.652" v="2789" actId="14100"/>
          <ac:spMkLst>
            <pc:docMk/>
            <pc:sldMk cId="1503072996" sldId="288"/>
            <ac:spMk id="3" creationId="{C29ADD5C-8FB5-5BA4-79DD-561160493B96}"/>
          </ac:spMkLst>
        </pc:spChg>
      </pc:sldChg>
      <pc:sldChg chg="addSp delSp modSp mod">
        <pc:chgData name="Rocker, Cheryl" userId="a858a9b2-79fa-44e8-8501-8316fbef7492" providerId="ADAL" clId="{956BF0FE-724D-4E33-8C40-206401FEEA98}" dt="2024-01-19T15:09:19.389" v="2291" actId="14100"/>
        <pc:sldMkLst>
          <pc:docMk/>
          <pc:sldMk cId="3785005681" sldId="289"/>
        </pc:sldMkLst>
        <pc:spChg chg="del mod">
          <ac:chgData name="Rocker, Cheryl" userId="a858a9b2-79fa-44e8-8501-8316fbef7492" providerId="ADAL" clId="{956BF0FE-724D-4E33-8C40-206401FEEA98}" dt="2024-01-19T15:09:11.392" v="2290" actId="26606"/>
          <ac:spMkLst>
            <pc:docMk/>
            <pc:sldMk cId="3785005681" sldId="289"/>
            <ac:spMk id="3" creationId="{C29ADD5C-8FB5-5BA4-79DD-561160493B96}"/>
          </ac:spMkLst>
        </pc:spChg>
        <pc:graphicFrameChg chg="add mod">
          <ac:chgData name="Rocker, Cheryl" userId="a858a9b2-79fa-44e8-8501-8316fbef7492" providerId="ADAL" clId="{956BF0FE-724D-4E33-8C40-206401FEEA98}" dt="2024-01-19T15:09:19.389" v="2291" actId="14100"/>
          <ac:graphicFrameMkLst>
            <pc:docMk/>
            <pc:sldMk cId="3785005681" sldId="289"/>
            <ac:graphicFrameMk id="5" creationId="{87C4E732-60AD-2AD8-4E7A-BCEC72094BA5}"/>
          </ac:graphicFrameMkLst>
        </pc:graphicFrameChg>
        <pc:picChg chg="del">
          <ac:chgData name="Rocker, Cheryl" userId="a858a9b2-79fa-44e8-8501-8316fbef7492" providerId="ADAL" clId="{956BF0FE-724D-4E33-8C40-206401FEEA98}" dt="2024-01-19T14:46:57.114" v="1662" actId="21"/>
          <ac:picMkLst>
            <pc:docMk/>
            <pc:sldMk cId="3785005681" sldId="289"/>
            <ac:picMk id="4" creationId="{38DF7F8B-E85F-DC71-48A9-15D0E03D95DD}"/>
          </ac:picMkLst>
        </pc:picChg>
      </pc:sldChg>
      <pc:sldChg chg="addSp modSp mod ord">
        <pc:chgData name="Rocker, Cheryl" userId="a858a9b2-79fa-44e8-8501-8316fbef7492" providerId="ADAL" clId="{956BF0FE-724D-4E33-8C40-206401FEEA98}" dt="2024-01-19T15:27:21.955" v="2755" actId="20577"/>
        <pc:sldMkLst>
          <pc:docMk/>
          <pc:sldMk cId="2078987048" sldId="290"/>
        </pc:sldMkLst>
        <pc:spChg chg="mod">
          <ac:chgData name="Rocker, Cheryl" userId="a858a9b2-79fa-44e8-8501-8316fbef7492" providerId="ADAL" clId="{956BF0FE-724D-4E33-8C40-206401FEEA98}" dt="2024-01-19T15:19:49.533" v="2340" actId="1076"/>
          <ac:spMkLst>
            <pc:docMk/>
            <pc:sldMk cId="2078987048" sldId="290"/>
            <ac:spMk id="2" creationId="{9D740A05-99CC-8040-9100-1170B0DDF9BE}"/>
          </ac:spMkLst>
        </pc:spChg>
        <pc:spChg chg="add mod">
          <ac:chgData name="Rocker, Cheryl" userId="a858a9b2-79fa-44e8-8501-8316fbef7492" providerId="ADAL" clId="{956BF0FE-724D-4E33-8C40-206401FEEA98}" dt="2024-01-19T15:27:09.002" v="2754" actId="20577"/>
          <ac:spMkLst>
            <pc:docMk/>
            <pc:sldMk cId="2078987048" sldId="290"/>
            <ac:spMk id="3" creationId="{8A20C93C-2483-13BF-814F-D863C6D88153}"/>
          </ac:spMkLst>
        </pc:spChg>
        <pc:spChg chg="add mod">
          <ac:chgData name="Rocker, Cheryl" userId="a858a9b2-79fa-44e8-8501-8316fbef7492" providerId="ADAL" clId="{956BF0FE-724D-4E33-8C40-206401FEEA98}" dt="2024-01-19T15:27:21.955" v="2755" actId="20577"/>
          <ac:spMkLst>
            <pc:docMk/>
            <pc:sldMk cId="2078987048" sldId="290"/>
            <ac:spMk id="6" creationId="{9DB3FF0F-FA15-D44C-4CBA-D08CCEAF5BA0}"/>
          </ac:spMkLst>
        </pc:spChg>
        <pc:graphicFrameChg chg="add mod modGraphic">
          <ac:chgData name="Rocker, Cheryl" userId="a858a9b2-79fa-44e8-8501-8316fbef7492" providerId="ADAL" clId="{956BF0FE-724D-4E33-8C40-206401FEEA98}" dt="2024-01-19T15:26:24.751" v="2733" actId="14734"/>
          <ac:graphicFrameMkLst>
            <pc:docMk/>
            <pc:sldMk cId="2078987048" sldId="290"/>
            <ac:graphicFrameMk id="4" creationId="{D718CF02-6B14-9DD9-5952-37B78EA4D1B7}"/>
          </ac:graphicFrameMkLst>
        </pc:graphicFrameChg>
      </pc:sldChg>
      <pc:sldChg chg="modSp add del mod">
        <pc:chgData name="Rocker, Cheryl" userId="a858a9b2-79fa-44e8-8501-8316fbef7492" providerId="ADAL" clId="{956BF0FE-724D-4E33-8C40-206401FEEA98}" dt="2024-01-18T21:42:59.328" v="485" actId="2696"/>
        <pc:sldMkLst>
          <pc:docMk/>
          <pc:sldMk cId="2292435790" sldId="294"/>
        </pc:sldMkLst>
        <pc:spChg chg="mod">
          <ac:chgData name="Rocker, Cheryl" userId="a858a9b2-79fa-44e8-8501-8316fbef7492" providerId="ADAL" clId="{956BF0FE-724D-4E33-8C40-206401FEEA98}" dt="2024-01-18T21:16:18.833" v="43" actId="404"/>
          <ac:spMkLst>
            <pc:docMk/>
            <pc:sldMk cId="2292435790" sldId="294"/>
            <ac:spMk id="2" creationId="{2054E28D-C23B-85BA-816B-8B1586552B1E}"/>
          </ac:spMkLst>
        </pc:spChg>
        <pc:spChg chg="mod">
          <ac:chgData name="Rocker, Cheryl" userId="a858a9b2-79fa-44e8-8501-8316fbef7492" providerId="ADAL" clId="{956BF0FE-724D-4E33-8C40-206401FEEA98}" dt="2024-01-18T21:20:55.352" v="130" actId="20577"/>
          <ac:spMkLst>
            <pc:docMk/>
            <pc:sldMk cId="2292435790" sldId="294"/>
            <ac:spMk id="3" creationId="{9FDA0526-7743-00CC-37A0-813BDAE69A0E}"/>
          </ac:spMkLst>
        </pc:spChg>
      </pc:sldChg>
      <pc:sldChg chg="modSp add mod modNotesTx">
        <pc:chgData name="Rocker, Cheryl" userId="a858a9b2-79fa-44e8-8501-8316fbef7492" providerId="ADAL" clId="{956BF0FE-724D-4E33-8C40-206401FEEA98}" dt="2024-01-22T18:48:34.283" v="3099" actId="6549"/>
        <pc:sldMkLst>
          <pc:docMk/>
          <pc:sldMk cId="1959436619" sldId="295"/>
        </pc:sldMkLst>
        <pc:spChg chg="mod">
          <ac:chgData name="Rocker, Cheryl" userId="a858a9b2-79fa-44e8-8501-8316fbef7492" providerId="ADAL" clId="{956BF0FE-724D-4E33-8C40-206401FEEA98}" dt="2024-01-18T22:01:40.955" v="1168" actId="14100"/>
          <ac:spMkLst>
            <pc:docMk/>
            <pc:sldMk cId="1959436619" sldId="295"/>
            <ac:spMk id="2" creationId="{2054E28D-C23B-85BA-816B-8B1586552B1E}"/>
          </ac:spMkLst>
        </pc:spChg>
        <pc:spChg chg="mod">
          <ac:chgData name="Rocker, Cheryl" userId="a858a9b2-79fa-44e8-8501-8316fbef7492" providerId="ADAL" clId="{956BF0FE-724D-4E33-8C40-206401FEEA98}" dt="2024-01-19T14:44:33.904" v="1659" actId="20577"/>
          <ac:spMkLst>
            <pc:docMk/>
            <pc:sldMk cId="1959436619" sldId="295"/>
            <ac:spMk id="3" creationId="{9FDA0526-7743-00CC-37A0-813BDAE69A0E}"/>
          </ac:spMkLst>
        </pc:spChg>
      </pc:sldChg>
      <pc:sldChg chg="addSp delSp modSp new mod modNotesTx">
        <pc:chgData name="Rocker, Cheryl" userId="a858a9b2-79fa-44e8-8501-8316fbef7492" providerId="ADAL" clId="{956BF0FE-724D-4E33-8C40-206401FEEA98}" dt="2024-01-24T14:37:22.605" v="3111"/>
        <pc:sldMkLst>
          <pc:docMk/>
          <pc:sldMk cId="3856856906" sldId="296"/>
        </pc:sldMkLst>
        <pc:spChg chg="mod">
          <ac:chgData name="Rocker, Cheryl" userId="a858a9b2-79fa-44e8-8501-8316fbef7492" providerId="ADAL" clId="{956BF0FE-724D-4E33-8C40-206401FEEA98}" dt="2024-01-19T14:29:47.140" v="1390" actId="20577"/>
          <ac:spMkLst>
            <pc:docMk/>
            <pc:sldMk cId="3856856906" sldId="296"/>
            <ac:spMk id="2" creationId="{E21B3DCE-50DE-728B-68E4-F44384348154}"/>
          </ac:spMkLst>
        </pc:spChg>
        <pc:spChg chg="mod">
          <ac:chgData name="Rocker, Cheryl" userId="a858a9b2-79fa-44e8-8501-8316fbef7492" providerId="ADAL" clId="{956BF0FE-724D-4E33-8C40-206401FEEA98}" dt="2024-01-19T14:47:15.040" v="1666" actId="14100"/>
          <ac:spMkLst>
            <pc:docMk/>
            <pc:sldMk cId="3856856906" sldId="296"/>
            <ac:spMk id="3" creationId="{75DC777F-1B07-C206-0A72-1C6F6C4C6EEA}"/>
          </ac:spMkLst>
        </pc:spChg>
        <pc:spChg chg="add mod">
          <ac:chgData name="Rocker, Cheryl" userId="a858a9b2-79fa-44e8-8501-8316fbef7492" providerId="ADAL" clId="{956BF0FE-724D-4E33-8C40-206401FEEA98}" dt="2024-01-19T14:47:39.167" v="1677" actId="20577"/>
          <ac:spMkLst>
            <pc:docMk/>
            <pc:sldMk cId="3856856906" sldId="296"/>
            <ac:spMk id="6" creationId="{826AB2FE-ED05-E18B-B4DF-701C2DABDBFE}"/>
          </ac:spMkLst>
        </pc:spChg>
        <pc:spChg chg="add mod">
          <ac:chgData name="Rocker, Cheryl" userId="a858a9b2-79fa-44e8-8501-8316fbef7492" providerId="ADAL" clId="{956BF0FE-724D-4E33-8C40-206401FEEA98}" dt="2024-01-19T14:37:58.675" v="1641" actId="1076"/>
          <ac:spMkLst>
            <pc:docMk/>
            <pc:sldMk cId="3856856906" sldId="296"/>
            <ac:spMk id="7" creationId="{54BF2595-69ED-77D4-D598-10EED17EEAC7}"/>
          </ac:spMkLst>
        </pc:spChg>
        <pc:picChg chg="add del mod">
          <ac:chgData name="Rocker, Cheryl" userId="a858a9b2-79fa-44e8-8501-8316fbef7492" providerId="ADAL" clId="{956BF0FE-724D-4E33-8C40-206401FEEA98}" dt="2024-01-18T21:58:31.070" v="1101" actId="21"/>
          <ac:picMkLst>
            <pc:docMk/>
            <pc:sldMk cId="3856856906" sldId="296"/>
            <ac:picMk id="4" creationId="{5C4BF31D-E782-802F-AECB-A760978822C8}"/>
          </ac:picMkLst>
        </pc:picChg>
        <pc:picChg chg="add mod">
          <ac:chgData name="Rocker, Cheryl" userId="a858a9b2-79fa-44e8-8501-8316fbef7492" providerId="ADAL" clId="{956BF0FE-724D-4E33-8C40-206401FEEA98}" dt="2024-01-19T14:47:20.542" v="1669" actId="1076"/>
          <ac:picMkLst>
            <pc:docMk/>
            <pc:sldMk cId="3856856906" sldId="296"/>
            <ac:picMk id="4" creationId="{9E06F990-9BBC-99C4-A5A2-F59F074FB46E}"/>
          </ac:picMkLst>
        </pc:picChg>
        <pc:picChg chg="add mod">
          <ac:chgData name="Rocker, Cheryl" userId="a858a9b2-79fa-44e8-8501-8316fbef7492" providerId="ADAL" clId="{956BF0FE-724D-4E33-8C40-206401FEEA98}" dt="2024-01-19T14:37:51.207" v="1640" actId="1076"/>
          <ac:picMkLst>
            <pc:docMk/>
            <pc:sldMk cId="3856856906" sldId="296"/>
            <ac:picMk id="5" creationId="{2FDFC289-B687-1A38-453B-68932881F6E2}"/>
          </ac:picMkLst>
        </pc:picChg>
        <pc:picChg chg="add del mod">
          <ac:chgData name="Rocker, Cheryl" userId="a858a9b2-79fa-44e8-8501-8316fbef7492" providerId="ADAL" clId="{956BF0FE-724D-4E33-8C40-206401FEEA98}" dt="2024-01-18T22:03:38.285" v="1261" actId="478"/>
          <ac:picMkLst>
            <pc:docMk/>
            <pc:sldMk cId="3856856906" sldId="296"/>
            <ac:picMk id="6" creationId="{9B73096E-36E1-4A2F-52F6-53262B68C522}"/>
          </ac:picMkLst>
        </pc:picChg>
      </pc:sldChg>
      <pc:sldChg chg="modSp new mod ord modNotesTx">
        <pc:chgData name="Rocker, Cheryl" userId="a858a9b2-79fa-44e8-8501-8316fbef7492" providerId="ADAL" clId="{956BF0FE-724D-4E33-8C40-206401FEEA98}" dt="2024-01-24T14:37:36.221" v="3112"/>
        <pc:sldMkLst>
          <pc:docMk/>
          <pc:sldMk cId="1814429043" sldId="297"/>
        </pc:sldMkLst>
        <pc:spChg chg="mod">
          <ac:chgData name="Rocker, Cheryl" userId="a858a9b2-79fa-44e8-8501-8316fbef7492" providerId="ADAL" clId="{956BF0FE-724D-4E33-8C40-206401FEEA98}" dt="2024-01-18T21:56:15.206" v="1089" actId="20577"/>
          <ac:spMkLst>
            <pc:docMk/>
            <pc:sldMk cId="1814429043" sldId="297"/>
            <ac:spMk id="2" creationId="{6CF0B67F-4EA6-6077-246F-D95B4068E759}"/>
          </ac:spMkLst>
        </pc:spChg>
        <pc:spChg chg="mod">
          <ac:chgData name="Rocker, Cheryl" userId="a858a9b2-79fa-44e8-8501-8316fbef7492" providerId="ADAL" clId="{956BF0FE-724D-4E33-8C40-206401FEEA98}" dt="2024-01-19T14:06:25.268" v="1321" actId="1076"/>
          <ac:spMkLst>
            <pc:docMk/>
            <pc:sldMk cId="1814429043" sldId="297"/>
            <ac:spMk id="3" creationId="{3B91635D-5A13-08CC-DBF4-BD189588C610}"/>
          </ac:spMkLst>
        </pc:spChg>
      </pc:sldChg>
      <pc:sldChg chg="addSp delSp modSp new mod ord setBg">
        <pc:chgData name="Rocker, Cheryl" userId="a858a9b2-79fa-44e8-8501-8316fbef7492" providerId="ADAL" clId="{956BF0FE-724D-4E33-8C40-206401FEEA98}" dt="2024-01-19T15:38:00.077" v="2856" actId="14100"/>
        <pc:sldMkLst>
          <pc:docMk/>
          <pc:sldMk cId="319584066" sldId="298"/>
        </pc:sldMkLst>
        <pc:spChg chg="mod ord">
          <ac:chgData name="Rocker, Cheryl" userId="a858a9b2-79fa-44e8-8501-8316fbef7492" providerId="ADAL" clId="{956BF0FE-724D-4E33-8C40-206401FEEA98}" dt="2024-01-19T15:38:00.077" v="2856" actId="14100"/>
          <ac:spMkLst>
            <pc:docMk/>
            <pc:sldMk cId="319584066" sldId="298"/>
            <ac:spMk id="2" creationId="{7182257D-B040-EAC4-6455-625C0833420D}"/>
          </ac:spMkLst>
        </pc:spChg>
        <pc:spChg chg="mod ord">
          <ac:chgData name="Rocker, Cheryl" userId="a858a9b2-79fa-44e8-8501-8316fbef7492" providerId="ADAL" clId="{956BF0FE-724D-4E33-8C40-206401FEEA98}" dt="2024-01-19T15:28:07.603" v="2760" actId="27636"/>
          <ac:spMkLst>
            <pc:docMk/>
            <pc:sldMk cId="319584066" sldId="298"/>
            <ac:spMk id="3" creationId="{6BBCB3AD-F229-E5AD-7A7B-3170292F1F35}"/>
          </ac:spMkLst>
        </pc:spChg>
        <pc:spChg chg="add del">
          <ac:chgData name="Rocker, Cheryl" userId="a858a9b2-79fa-44e8-8501-8316fbef7492" providerId="ADAL" clId="{956BF0FE-724D-4E33-8C40-206401FEEA98}" dt="2024-01-19T15:05:40.596" v="2234" actId="26606"/>
          <ac:spMkLst>
            <pc:docMk/>
            <pc:sldMk cId="319584066" sldId="298"/>
            <ac:spMk id="14" creationId="{3F088236-D655-4F88-B238-E16762358025}"/>
          </ac:spMkLst>
        </pc:spChg>
        <pc:spChg chg="add del">
          <ac:chgData name="Rocker, Cheryl" userId="a858a9b2-79fa-44e8-8501-8316fbef7492" providerId="ADAL" clId="{956BF0FE-724D-4E33-8C40-206401FEEA98}" dt="2024-01-19T15:05:40.596" v="2234" actId="26606"/>
          <ac:spMkLst>
            <pc:docMk/>
            <pc:sldMk cId="319584066" sldId="298"/>
            <ac:spMk id="16" creationId="{3DAC0C92-199E-475C-9390-119A9B027276}"/>
          </ac:spMkLst>
        </pc:spChg>
        <pc:spChg chg="add del">
          <ac:chgData name="Rocker, Cheryl" userId="a858a9b2-79fa-44e8-8501-8316fbef7492" providerId="ADAL" clId="{956BF0FE-724D-4E33-8C40-206401FEEA98}" dt="2024-01-19T15:05:40.596" v="2234" actId="26606"/>
          <ac:spMkLst>
            <pc:docMk/>
            <pc:sldMk cId="319584066" sldId="298"/>
            <ac:spMk id="18" creationId="{C4CFB339-0ED8-4FE2-9EF1-6D1375B8499B}"/>
          </ac:spMkLst>
        </pc:spChg>
        <pc:spChg chg="add del">
          <ac:chgData name="Rocker, Cheryl" userId="a858a9b2-79fa-44e8-8501-8316fbef7492" providerId="ADAL" clId="{956BF0FE-724D-4E33-8C40-206401FEEA98}" dt="2024-01-19T15:05:40.596" v="2234" actId="26606"/>
          <ac:spMkLst>
            <pc:docMk/>
            <pc:sldMk cId="319584066" sldId="298"/>
            <ac:spMk id="20" creationId="{31896C80-2069-4431-9C19-83B913734490}"/>
          </ac:spMkLst>
        </pc:spChg>
        <pc:spChg chg="add del">
          <ac:chgData name="Rocker, Cheryl" userId="a858a9b2-79fa-44e8-8501-8316fbef7492" providerId="ADAL" clId="{956BF0FE-724D-4E33-8C40-206401FEEA98}" dt="2024-01-19T15:05:40.596" v="2234" actId="26606"/>
          <ac:spMkLst>
            <pc:docMk/>
            <pc:sldMk cId="319584066" sldId="298"/>
            <ac:spMk id="22" creationId="{BF120A21-0841-4823-B0C4-28AEBCEF9B78}"/>
          </ac:spMkLst>
        </pc:spChg>
        <pc:spChg chg="add del">
          <ac:chgData name="Rocker, Cheryl" userId="a858a9b2-79fa-44e8-8501-8316fbef7492" providerId="ADAL" clId="{956BF0FE-724D-4E33-8C40-206401FEEA98}" dt="2024-01-19T15:05:40.596" v="2234" actId="26606"/>
          <ac:spMkLst>
            <pc:docMk/>
            <pc:sldMk cId="319584066" sldId="298"/>
            <ac:spMk id="24" creationId="{DBB05BAE-BBD3-4289-899F-A6851503C6B0}"/>
          </ac:spMkLst>
        </pc:spChg>
        <pc:spChg chg="add del">
          <ac:chgData name="Rocker, Cheryl" userId="a858a9b2-79fa-44e8-8501-8316fbef7492" providerId="ADAL" clId="{956BF0FE-724D-4E33-8C40-206401FEEA98}" dt="2024-01-19T15:05:40.596" v="2234" actId="26606"/>
          <ac:spMkLst>
            <pc:docMk/>
            <pc:sldMk cId="319584066" sldId="298"/>
            <ac:spMk id="26" creationId="{9874D11C-36F5-4BBE-A490-019A54E953B0}"/>
          </ac:spMkLst>
        </pc:spChg>
        <pc:spChg chg="add del">
          <ac:chgData name="Rocker, Cheryl" userId="a858a9b2-79fa-44e8-8501-8316fbef7492" providerId="ADAL" clId="{956BF0FE-724D-4E33-8C40-206401FEEA98}" dt="2024-01-19T15:05:46.346" v="2237" actId="26606"/>
          <ac:spMkLst>
            <pc:docMk/>
            <pc:sldMk cId="319584066" sldId="298"/>
            <ac:spMk id="28" creationId="{9F4444CE-BC8D-4D61-B303-4C05614E62AB}"/>
          </ac:spMkLst>
        </pc:spChg>
        <pc:spChg chg="add del">
          <ac:chgData name="Rocker, Cheryl" userId="a858a9b2-79fa-44e8-8501-8316fbef7492" providerId="ADAL" clId="{956BF0FE-724D-4E33-8C40-206401FEEA98}" dt="2024-01-19T15:05:46.346" v="2237" actId="26606"/>
          <ac:spMkLst>
            <pc:docMk/>
            <pc:sldMk cId="319584066" sldId="298"/>
            <ac:spMk id="29" creationId="{62423CA5-E2E1-4789-B759-9906C1C94063}"/>
          </ac:spMkLst>
        </pc:spChg>
        <pc:spChg chg="add del">
          <ac:chgData name="Rocker, Cheryl" userId="a858a9b2-79fa-44e8-8501-8316fbef7492" providerId="ADAL" clId="{956BF0FE-724D-4E33-8C40-206401FEEA98}" dt="2024-01-19T15:05:46.346" v="2237" actId="26606"/>
          <ac:spMkLst>
            <pc:docMk/>
            <pc:sldMk cId="319584066" sldId="298"/>
            <ac:spMk id="30" creationId="{73772B81-181F-48B7-8826-4D9686D15DF5}"/>
          </ac:spMkLst>
        </pc:spChg>
        <pc:spChg chg="add del">
          <ac:chgData name="Rocker, Cheryl" userId="a858a9b2-79fa-44e8-8501-8316fbef7492" providerId="ADAL" clId="{956BF0FE-724D-4E33-8C40-206401FEEA98}" dt="2024-01-19T15:05:46.346" v="2237" actId="26606"/>
          <ac:spMkLst>
            <pc:docMk/>
            <pc:sldMk cId="319584066" sldId="298"/>
            <ac:spMk id="31" creationId="{B2205F6E-03C6-4E92-877C-E2482F6599AA}"/>
          </ac:spMkLst>
        </pc:spChg>
        <pc:spChg chg="add del">
          <ac:chgData name="Rocker, Cheryl" userId="a858a9b2-79fa-44e8-8501-8316fbef7492" providerId="ADAL" clId="{956BF0FE-724D-4E33-8C40-206401FEEA98}" dt="2024-01-19T15:06:13.054" v="2247" actId="26606"/>
          <ac:spMkLst>
            <pc:docMk/>
            <pc:sldMk cId="319584066" sldId="298"/>
            <ac:spMk id="33" creationId="{A65AC7D1-EAA9-48F5-B509-60A7F50BF703}"/>
          </ac:spMkLst>
        </pc:spChg>
        <pc:spChg chg="add del">
          <ac:chgData name="Rocker, Cheryl" userId="a858a9b2-79fa-44e8-8501-8316fbef7492" providerId="ADAL" clId="{956BF0FE-724D-4E33-8C40-206401FEEA98}" dt="2024-01-19T15:06:13.054" v="2247" actId="26606"/>
          <ac:spMkLst>
            <pc:docMk/>
            <pc:sldMk cId="319584066" sldId="298"/>
            <ac:spMk id="34" creationId="{D6320AF9-619A-4175-865B-5663E1AEF4C5}"/>
          </ac:spMkLst>
        </pc:spChg>
        <pc:spChg chg="add del">
          <ac:chgData name="Rocker, Cheryl" userId="a858a9b2-79fa-44e8-8501-8316fbef7492" providerId="ADAL" clId="{956BF0FE-724D-4E33-8C40-206401FEEA98}" dt="2024-01-19T15:06:13.054" v="2247" actId="26606"/>
          <ac:spMkLst>
            <pc:docMk/>
            <pc:sldMk cId="319584066" sldId="298"/>
            <ac:spMk id="37" creationId="{7E018740-5C2B-4A41-AC1A-7E68D1EC1954}"/>
          </ac:spMkLst>
        </pc:spChg>
        <pc:spChg chg="add del">
          <ac:chgData name="Rocker, Cheryl" userId="a858a9b2-79fa-44e8-8501-8316fbef7492" providerId="ADAL" clId="{956BF0FE-724D-4E33-8C40-206401FEEA98}" dt="2024-01-19T15:06:13.054" v="2247" actId="26606"/>
          <ac:spMkLst>
            <pc:docMk/>
            <pc:sldMk cId="319584066" sldId="298"/>
            <ac:spMk id="38" creationId="{166F75A4-C475-4941-8EE2-B80A06A2C1BB}"/>
          </ac:spMkLst>
        </pc:spChg>
        <pc:spChg chg="add del">
          <ac:chgData name="Rocker, Cheryl" userId="a858a9b2-79fa-44e8-8501-8316fbef7492" providerId="ADAL" clId="{956BF0FE-724D-4E33-8C40-206401FEEA98}" dt="2024-01-19T15:06:13.054" v="2247" actId="26606"/>
          <ac:spMkLst>
            <pc:docMk/>
            <pc:sldMk cId="319584066" sldId="298"/>
            <ac:spMk id="39" creationId="{A032553A-72E8-4B0D-8405-FF9771C9AF05}"/>
          </ac:spMkLst>
        </pc:spChg>
        <pc:spChg chg="add del">
          <ac:chgData name="Rocker, Cheryl" userId="a858a9b2-79fa-44e8-8501-8316fbef7492" providerId="ADAL" clId="{956BF0FE-724D-4E33-8C40-206401FEEA98}" dt="2024-01-19T15:06:13.054" v="2247" actId="26606"/>
          <ac:spMkLst>
            <pc:docMk/>
            <pc:sldMk cId="319584066" sldId="298"/>
            <ac:spMk id="40" creationId="{765800AC-C3B9-498E-87BC-29FAE4C76B21}"/>
          </ac:spMkLst>
        </pc:spChg>
        <pc:spChg chg="add del">
          <ac:chgData name="Rocker, Cheryl" userId="a858a9b2-79fa-44e8-8501-8316fbef7492" providerId="ADAL" clId="{956BF0FE-724D-4E33-8C40-206401FEEA98}" dt="2024-01-19T15:06:13.054" v="2247" actId="26606"/>
          <ac:spMkLst>
            <pc:docMk/>
            <pc:sldMk cId="319584066" sldId="298"/>
            <ac:spMk id="41" creationId="{1F9D6ACB-2FF4-49F9-978A-E0D5327FC635}"/>
          </ac:spMkLst>
        </pc:spChg>
        <pc:spChg chg="add del">
          <ac:chgData name="Rocker, Cheryl" userId="a858a9b2-79fa-44e8-8501-8316fbef7492" providerId="ADAL" clId="{956BF0FE-724D-4E33-8C40-206401FEEA98}" dt="2024-01-19T15:06:13.054" v="2247" actId="26606"/>
          <ac:spMkLst>
            <pc:docMk/>
            <pc:sldMk cId="319584066" sldId="298"/>
            <ac:spMk id="42" creationId="{A5EC319D-0FEA-4B95-A3EA-01E35672C95B}"/>
          </ac:spMkLst>
        </pc:spChg>
        <pc:spChg chg="add del">
          <ac:chgData name="Rocker, Cheryl" userId="a858a9b2-79fa-44e8-8501-8316fbef7492" providerId="ADAL" clId="{956BF0FE-724D-4E33-8C40-206401FEEA98}" dt="2024-01-19T15:06:13.038" v="2246" actId="26606"/>
          <ac:spMkLst>
            <pc:docMk/>
            <pc:sldMk cId="319584066" sldId="298"/>
            <ac:spMk id="47" creationId="{3BCB5F6A-9EB0-40B0-9D13-3023E9A20508}"/>
          </ac:spMkLst>
        </pc:spChg>
        <pc:spChg chg="add">
          <ac:chgData name="Rocker, Cheryl" userId="a858a9b2-79fa-44e8-8501-8316fbef7492" providerId="ADAL" clId="{956BF0FE-724D-4E33-8C40-206401FEEA98}" dt="2024-01-19T15:06:13.054" v="2247" actId="26606"/>
          <ac:spMkLst>
            <pc:docMk/>
            <pc:sldMk cId="319584066" sldId="298"/>
            <ac:spMk id="51" creationId="{3F088236-D655-4F88-B238-E16762358025}"/>
          </ac:spMkLst>
        </pc:spChg>
        <pc:spChg chg="add">
          <ac:chgData name="Rocker, Cheryl" userId="a858a9b2-79fa-44e8-8501-8316fbef7492" providerId="ADAL" clId="{956BF0FE-724D-4E33-8C40-206401FEEA98}" dt="2024-01-19T15:06:13.054" v="2247" actId="26606"/>
          <ac:spMkLst>
            <pc:docMk/>
            <pc:sldMk cId="319584066" sldId="298"/>
            <ac:spMk id="53" creationId="{3DAC0C92-199E-475C-9390-119A9B027276}"/>
          </ac:spMkLst>
        </pc:spChg>
        <pc:spChg chg="add">
          <ac:chgData name="Rocker, Cheryl" userId="a858a9b2-79fa-44e8-8501-8316fbef7492" providerId="ADAL" clId="{956BF0FE-724D-4E33-8C40-206401FEEA98}" dt="2024-01-19T15:06:13.054" v="2247" actId="26606"/>
          <ac:spMkLst>
            <pc:docMk/>
            <pc:sldMk cId="319584066" sldId="298"/>
            <ac:spMk id="55" creationId="{C4CFB339-0ED8-4FE2-9EF1-6D1375B8499B}"/>
          </ac:spMkLst>
        </pc:spChg>
        <pc:spChg chg="add">
          <ac:chgData name="Rocker, Cheryl" userId="a858a9b2-79fa-44e8-8501-8316fbef7492" providerId="ADAL" clId="{956BF0FE-724D-4E33-8C40-206401FEEA98}" dt="2024-01-19T15:06:13.054" v="2247" actId="26606"/>
          <ac:spMkLst>
            <pc:docMk/>
            <pc:sldMk cId="319584066" sldId="298"/>
            <ac:spMk id="57" creationId="{31896C80-2069-4431-9C19-83B913734490}"/>
          </ac:spMkLst>
        </pc:spChg>
        <pc:spChg chg="add">
          <ac:chgData name="Rocker, Cheryl" userId="a858a9b2-79fa-44e8-8501-8316fbef7492" providerId="ADAL" clId="{956BF0FE-724D-4E33-8C40-206401FEEA98}" dt="2024-01-19T15:06:13.054" v="2247" actId="26606"/>
          <ac:spMkLst>
            <pc:docMk/>
            <pc:sldMk cId="319584066" sldId="298"/>
            <ac:spMk id="59" creationId="{BF120A21-0841-4823-B0C4-28AEBCEF9B78}"/>
          </ac:spMkLst>
        </pc:spChg>
        <pc:spChg chg="add">
          <ac:chgData name="Rocker, Cheryl" userId="a858a9b2-79fa-44e8-8501-8316fbef7492" providerId="ADAL" clId="{956BF0FE-724D-4E33-8C40-206401FEEA98}" dt="2024-01-19T15:06:13.054" v="2247" actId="26606"/>
          <ac:spMkLst>
            <pc:docMk/>
            <pc:sldMk cId="319584066" sldId="298"/>
            <ac:spMk id="61" creationId="{DBB05BAE-BBD3-4289-899F-A6851503C6B0}"/>
          </ac:spMkLst>
        </pc:spChg>
        <pc:spChg chg="add">
          <ac:chgData name="Rocker, Cheryl" userId="a858a9b2-79fa-44e8-8501-8316fbef7492" providerId="ADAL" clId="{956BF0FE-724D-4E33-8C40-206401FEEA98}" dt="2024-01-19T15:06:13.054" v="2247" actId="26606"/>
          <ac:spMkLst>
            <pc:docMk/>
            <pc:sldMk cId="319584066" sldId="298"/>
            <ac:spMk id="63" creationId="{9874D11C-36F5-4BBE-A490-019A54E953B0}"/>
          </ac:spMkLst>
        </pc:spChg>
        <pc:picChg chg="add mod ord">
          <ac:chgData name="Rocker, Cheryl" userId="a858a9b2-79fa-44e8-8501-8316fbef7492" providerId="ADAL" clId="{956BF0FE-724D-4E33-8C40-206401FEEA98}" dt="2024-01-19T15:06:13.054" v="2247" actId="26606"/>
          <ac:picMkLst>
            <pc:docMk/>
            <pc:sldMk cId="319584066" sldId="298"/>
            <ac:picMk id="5" creationId="{BF2E6741-BC20-C308-8911-C77B348E2E1C}"/>
          </ac:picMkLst>
        </pc:picChg>
        <pc:cxnChg chg="add del">
          <ac:chgData name="Rocker, Cheryl" userId="a858a9b2-79fa-44e8-8501-8316fbef7492" providerId="ADAL" clId="{956BF0FE-724D-4E33-8C40-206401FEEA98}" dt="2024-01-19T15:05:40.596" v="2234" actId="26606"/>
          <ac:cxnSpMkLst>
            <pc:docMk/>
            <pc:sldMk cId="319584066" sldId="298"/>
            <ac:cxnSpMk id="10" creationId="{64FA5DFF-7FE6-4855-84E6-DFA78EE978BD}"/>
          </ac:cxnSpMkLst>
        </pc:cxnChg>
        <pc:cxnChg chg="add del">
          <ac:chgData name="Rocker, Cheryl" userId="a858a9b2-79fa-44e8-8501-8316fbef7492" providerId="ADAL" clId="{956BF0FE-724D-4E33-8C40-206401FEEA98}" dt="2024-01-19T15:05:40.596" v="2234" actId="26606"/>
          <ac:cxnSpMkLst>
            <pc:docMk/>
            <pc:sldMk cId="319584066" sldId="298"/>
            <ac:cxnSpMk id="12" creationId="{2AFD8CBA-54A3-4363-991B-B9C631BBFA74}"/>
          </ac:cxnSpMkLst>
        </pc:cxnChg>
        <pc:cxnChg chg="add del">
          <ac:chgData name="Rocker, Cheryl" userId="a858a9b2-79fa-44e8-8501-8316fbef7492" providerId="ADAL" clId="{956BF0FE-724D-4E33-8C40-206401FEEA98}" dt="2024-01-19T15:06:13.054" v="2247" actId="26606"/>
          <ac:cxnSpMkLst>
            <pc:docMk/>
            <pc:sldMk cId="319584066" sldId="298"/>
            <ac:cxnSpMk id="35" creationId="{063B6EC6-D752-4EE7-908B-F8F19E8C7FEA}"/>
          </ac:cxnSpMkLst>
        </pc:cxnChg>
        <pc:cxnChg chg="add del">
          <ac:chgData name="Rocker, Cheryl" userId="a858a9b2-79fa-44e8-8501-8316fbef7492" providerId="ADAL" clId="{956BF0FE-724D-4E33-8C40-206401FEEA98}" dt="2024-01-19T15:06:13.054" v="2247" actId="26606"/>
          <ac:cxnSpMkLst>
            <pc:docMk/>
            <pc:sldMk cId="319584066" sldId="298"/>
            <ac:cxnSpMk id="36" creationId="{EFECD4E8-AD3E-4228-82A2-9461958EA94D}"/>
          </ac:cxnSpMkLst>
        </pc:cxnChg>
        <pc:cxnChg chg="add">
          <ac:chgData name="Rocker, Cheryl" userId="a858a9b2-79fa-44e8-8501-8316fbef7492" providerId="ADAL" clId="{956BF0FE-724D-4E33-8C40-206401FEEA98}" dt="2024-01-19T15:06:13.054" v="2247" actId="26606"/>
          <ac:cxnSpMkLst>
            <pc:docMk/>
            <pc:sldMk cId="319584066" sldId="298"/>
            <ac:cxnSpMk id="49" creationId="{2AFD8CBA-54A3-4363-991B-B9C631BBFA74}"/>
          </ac:cxnSpMkLst>
        </pc:cxnChg>
        <pc:cxnChg chg="add">
          <ac:chgData name="Rocker, Cheryl" userId="a858a9b2-79fa-44e8-8501-8316fbef7492" providerId="ADAL" clId="{956BF0FE-724D-4E33-8C40-206401FEEA98}" dt="2024-01-19T15:06:13.054" v="2247" actId="26606"/>
          <ac:cxnSpMkLst>
            <pc:docMk/>
            <pc:sldMk cId="319584066" sldId="298"/>
            <ac:cxnSpMk id="50" creationId="{64FA5DFF-7FE6-4855-84E6-DFA78EE978BD}"/>
          </ac:cxnSpMkLst>
        </pc:cxnChg>
      </pc:sldChg>
      <pc:sldChg chg="addSp delSp modSp add mod setBg">
        <pc:chgData name="Rocker, Cheryl" userId="a858a9b2-79fa-44e8-8501-8316fbef7492" providerId="ADAL" clId="{956BF0FE-724D-4E33-8C40-206401FEEA98}" dt="2024-01-19T15:38:21.863" v="2860" actId="208"/>
        <pc:sldMkLst>
          <pc:docMk/>
          <pc:sldMk cId="214329970" sldId="299"/>
        </pc:sldMkLst>
        <pc:spChg chg="mod">
          <ac:chgData name="Rocker, Cheryl" userId="a858a9b2-79fa-44e8-8501-8316fbef7492" providerId="ADAL" clId="{956BF0FE-724D-4E33-8C40-206401FEEA98}" dt="2024-01-19T15:38:11.247" v="2858" actId="14100"/>
          <ac:spMkLst>
            <pc:docMk/>
            <pc:sldMk cId="214329970" sldId="299"/>
            <ac:spMk id="2" creationId="{7182257D-B040-EAC4-6455-625C0833420D}"/>
          </ac:spMkLst>
        </pc:spChg>
        <pc:spChg chg="mod">
          <ac:chgData name="Rocker, Cheryl" userId="a858a9b2-79fa-44e8-8501-8316fbef7492" providerId="ADAL" clId="{956BF0FE-724D-4E33-8C40-206401FEEA98}" dt="2024-01-19T15:27:49.914" v="2756" actId="255"/>
          <ac:spMkLst>
            <pc:docMk/>
            <pc:sldMk cId="214329970" sldId="299"/>
            <ac:spMk id="3" creationId="{6BBCB3AD-F229-E5AD-7A7B-3170292F1F35}"/>
          </ac:spMkLst>
        </pc:spChg>
        <pc:picChg chg="del">
          <ac:chgData name="Rocker, Cheryl" userId="a858a9b2-79fa-44e8-8501-8316fbef7492" providerId="ADAL" clId="{956BF0FE-724D-4E33-8C40-206401FEEA98}" dt="2024-01-19T15:04:26.799" v="2229" actId="478"/>
          <ac:picMkLst>
            <pc:docMk/>
            <pc:sldMk cId="214329970" sldId="299"/>
            <ac:picMk id="5" creationId="{BF2E6741-BC20-C308-8911-C77B348E2E1C}"/>
          </ac:picMkLst>
        </pc:picChg>
        <pc:picChg chg="add mod">
          <ac:chgData name="Rocker, Cheryl" userId="a858a9b2-79fa-44e8-8501-8316fbef7492" providerId="ADAL" clId="{956BF0FE-724D-4E33-8C40-206401FEEA98}" dt="2024-01-19T15:38:15.567" v="2859" actId="1076"/>
          <ac:picMkLst>
            <pc:docMk/>
            <pc:sldMk cId="214329970" sldId="299"/>
            <ac:picMk id="6" creationId="{5AB13EC0-9A79-4D3F-6AC5-802CD5B2EB9B}"/>
          </ac:picMkLst>
        </pc:picChg>
        <pc:picChg chg="add mod">
          <ac:chgData name="Rocker, Cheryl" userId="a858a9b2-79fa-44e8-8501-8316fbef7492" providerId="ADAL" clId="{956BF0FE-724D-4E33-8C40-206401FEEA98}" dt="2024-01-19T15:38:21.863" v="2860" actId="208"/>
          <ac:picMkLst>
            <pc:docMk/>
            <pc:sldMk cId="214329970" sldId="299"/>
            <ac:picMk id="8" creationId="{00EA4C0C-FA67-FB32-290C-DC64B0E222B9}"/>
          </ac:picMkLst>
        </pc:picChg>
      </pc:sldChg>
      <pc:sldChg chg="addSp delSp modSp add mod ord modNotesTx">
        <pc:chgData name="Rocker, Cheryl" userId="a858a9b2-79fa-44e8-8501-8316fbef7492" providerId="ADAL" clId="{956BF0FE-724D-4E33-8C40-206401FEEA98}" dt="2024-01-19T16:38:49.408" v="3043" actId="20577"/>
        <pc:sldMkLst>
          <pc:docMk/>
          <pc:sldMk cId="843971282" sldId="300"/>
        </pc:sldMkLst>
        <pc:spChg chg="mod">
          <ac:chgData name="Rocker, Cheryl" userId="a858a9b2-79fa-44e8-8501-8316fbef7492" providerId="ADAL" clId="{956BF0FE-724D-4E33-8C40-206401FEEA98}" dt="2024-01-19T16:38:49.408" v="3043" actId="20577"/>
          <ac:spMkLst>
            <pc:docMk/>
            <pc:sldMk cId="843971282" sldId="300"/>
            <ac:spMk id="3" creationId="{C29ADD5C-8FB5-5BA4-79DD-561160493B96}"/>
          </ac:spMkLst>
        </pc:spChg>
        <pc:spChg chg="add mod">
          <ac:chgData name="Rocker, Cheryl" userId="a858a9b2-79fa-44e8-8501-8316fbef7492" providerId="ADAL" clId="{956BF0FE-724D-4E33-8C40-206401FEEA98}" dt="2024-01-19T16:35:36.158" v="2964" actId="1076"/>
          <ac:spMkLst>
            <pc:docMk/>
            <pc:sldMk cId="843971282" sldId="300"/>
            <ac:spMk id="4" creationId="{AB0F6012-6E3F-572B-B262-49B3473B913C}"/>
          </ac:spMkLst>
        </pc:spChg>
        <pc:spChg chg="add del mod">
          <ac:chgData name="Rocker, Cheryl" userId="a858a9b2-79fa-44e8-8501-8316fbef7492" providerId="ADAL" clId="{956BF0FE-724D-4E33-8C40-206401FEEA98}" dt="2024-01-19T16:34:51.779" v="2952" actId="478"/>
          <ac:spMkLst>
            <pc:docMk/>
            <pc:sldMk cId="843971282" sldId="300"/>
            <ac:spMk id="5" creationId="{AC9AF12A-442D-17CC-97D1-4606B183F396}"/>
          </ac:spMkLst>
        </pc:spChg>
        <pc:spChg chg="del">
          <ac:chgData name="Rocker, Cheryl" userId="a858a9b2-79fa-44e8-8501-8316fbef7492" providerId="ADAL" clId="{956BF0FE-724D-4E33-8C40-206401FEEA98}" dt="2024-01-19T16:30:36.534" v="2888" actId="478"/>
          <ac:spMkLst>
            <pc:docMk/>
            <pc:sldMk cId="843971282" sldId="300"/>
            <ac:spMk id="7" creationId="{66DD3B1C-B3FB-0884-C45E-372032DBB9EC}"/>
          </ac:spMkLst>
        </pc:spChg>
        <pc:spChg chg="add del">
          <ac:chgData name="Rocker, Cheryl" userId="a858a9b2-79fa-44e8-8501-8316fbef7492" providerId="ADAL" clId="{956BF0FE-724D-4E33-8C40-206401FEEA98}" dt="2024-01-19T16:30:25.848" v="2886" actId="22"/>
          <ac:spMkLst>
            <pc:docMk/>
            <pc:sldMk cId="843971282" sldId="300"/>
            <ac:spMk id="9" creationId="{25641B35-7D94-6FC1-9DD6-CA80275F0AEA}"/>
          </ac:spMkLst>
        </pc:spChg>
        <pc:spChg chg="add del mod">
          <ac:chgData name="Rocker, Cheryl" userId="a858a9b2-79fa-44e8-8501-8316fbef7492" providerId="ADAL" clId="{956BF0FE-724D-4E33-8C40-206401FEEA98}" dt="2024-01-19T16:34:48.620" v="2951" actId="21"/>
          <ac:spMkLst>
            <pc:docMk/>
            <pc:sldMk cId="843971282" sldId="300"/>
            <ac:spMk id="10" creationId="{998CCF1E-88E1-56D4-1456-250268FE5845}"/>
          </ac:spMkLst>
        </pc:spChg>
        <pc:spChg chg="add del mod">
          <ac:chgData name="Rocker, Cheryl" userId="a858a9b2-79fa-44e8-8501-8316fbef7492" providerId="ADAL" clId="{956BF0FE-724D-4E33-8C40-206401FEEA98}" dt="2024-01-19T16:34:43.882" v="2950" actId="478"/>
          <ac:spMkLst>
            <pc:docMk/>
            <pc:sldMk cId="843971282" sldId="300"/>
            <ac:spMk id="12" creationId="{7E3290FE-494C-1CA3-548C-FCD224681665}"/>
          </ac:spMkLst>
        </pc:spChg>
        <pc:picChg chg="del">
          <ac:chgData name="Rocker, Cheryl" userId="a858a9b2-79fa-44e8-8501-8316fbef7492" providerId="ADAL" clId="{956BF0FE-724D-4E33-8C40-206401FEEA98}" dt="2024-01-19T16:29:52.626" v="2869" actId="478"/>
          <ac:picMkLst>
            <pc:docMk/>
            <pc:sldMk cId="843971282" sldId="300"/>
            <ac:picMk id="6" creationId="{88F5F4F2-F7C8-28A5-E75D-1557C1F8BC23}"/>
          </ac:picMkLst>
        </pc:picChg>
      </pc:sldChg>
      <pc:sldChg chg="addSp delSp modSp add mod ord modNotesTx">
        <pc:chgData name="Rocker, Cheryl" userId="a858a9b2-79fa-44e8-8501-8316fbef7492" providerId="ADAL" clId="{956BF0FE-724D-4E33-8C40-206401FEEA98}" dt="2024-01-19T16:39:30.704" v="3045" actId="207"/>
        <pc:sldMkLst>
          <pc:docMk/>
          <pc:sldMk cId="929048709" sldId="301"/>
        </pc:sldMkLst>
        <pc:spChg chg="del mod">
          <ac:chgData name="Rocker, Cheryl" userId="a858a9b2-79fa-44e8-8501-8316fbef7492" providerId="ADAL" clId="{956BF0FE-724D-4E33-8C40-206401FEEA98}" dt="2024-01-19T16:36:36.739" v="3007" actId="478"/>
          <ac:spMkLst>
            <pc:docMk/>
            <pc:sldMk cId="929048709" sldId="301"/>
            <ac:spMk id="3" creationId="{C29ADD5C-8FB5-5BA4-79DD-561160493B96}"/>
          </ac:spMkLst>
        </pc:spChg>
        <pc:spChg chg="del mod">
          <ac:chgData name="Rocker, Cheryl" userId="a858a9b2-79fa-44e8-8501-8316fbef7492" providerId="ADAL" clId="{956BF0FE-724D-4E33-8C40-206401FEEA98}" dt="2024-01-19T16:38:19.161" v="3037" actId="478"/>
          <ac:spMkLst>
            <pc:docMk/>
            <pc:sldMk cId="929048709" sldId="301"/>
            <ac:spMk id="4" creationId="{AB0F6012-6E3F-572B-B262-49B3473B913C}"/>
          </ac:spMkLst>
        </pc:spChg>
        <pc:spChg chg="mod">
          <ac:chgData name="Rocker, Cheryl" userId="a858a9b2-79fa-44e8-8501-8316fbef7492" providerId="ADAL" clId="{956BF0FE-724D-4E33-8C40-206401FEEA98}" dt="2024-01-19T16:37:44.430" v="3028" actId="1076"/>
          <ac:spMkLst>
            <pc:docMk/>
            <pc:sldMk cId="929048709" sldId="301"/>
            <ac:spMk id="5" creationId="{AC9AF12A-442D-17CC-97D1-4606B183F396}"/>
          </ac:spMkLst>
        </pc:spChg>
        <pc:spChg chg="add del mod">
          <ac:chgData name="Rocker, Cheryl" userId="a858a9b2-79fa-44e8-8501-8316fbef7492" providerId="ADAL" clId="{956BF0FE-724D-4E33-8C40-206401FEEA98}" dt="2024-01-19T16:36:39.730" v="3008" actId="478"/>
          <ac:spMkLst>
            <pc:docMk/>
            <pc:sldMk cId="929048709" sldId="301"/>
            <ac:spMk id="7" creationId="{ACDC9FEA-C875-487B-34A4-276C35E6992E}"/>
          </ac:spMkLst>
        </pc:spChg>
        <pc:spChg chg="del mod">
          <ac:chgData name="Rocker, Cheryl" userId="a858a9b2-79fa-44e8-8501-8316fbef7492" providerId="ADAL" clId="{956BF0FE-724D-4E33-8C40-206401FEEA98}" dt="2024-01-19T16:37:39.806" v="3026" actId="478"/>
          <ac:spMkLst>
            <pc:docMk/>
            <pc:sldMk cId="929048709" sldId="301"/>
            <ac:spMk id="10" creationId="{998CCF1E-88E1-56D4-1456-250268FE5845}"/>
          </ac:spMkLst>
        </pc:spChg>
        <pc:spChg chg="mod">
          <ac:chgData name="Rocker, Cheryl" userId="a858a9b2-79fa-44e8-8501-8316fbef7492" providerId="ADAL" clId="{956BF0FE-724D-4E33-8C40-206401FEEA98}" dt="2024-01-19T16:39:30.704" v="3045" actId="207"/>
          <ac:spMkLst>
            <pc:docMk/>
            <pc:sldMk cId="929048709" sldId="301"/>
            <ac:spMk id="12" creationId="{7E3290FE-494C-1CA3-548C-FCD22468166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BDD6BD-DDC4-4858-8A3E-A3961D0C879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1AB9B612-A617-4D06-B8D3-5DD8EC8E3BBE}">
      <dgm:prSet/>
      <dgm:spPr/>
      <dgm:t>
        <a:bodyPr/>
        <a:lstStyle/>
        <a:p>
          <a:r>
            <a:rPr lang="en-US" b="1"/>
            <a:t>Tips:</a:t>
          </a:r>
          <a:endParaRPr lang="en-US"/>
        </a:p>
      </dgm:t>
    </dgm:pt>
    <dgm:pt modelId="{8408335C-CA48-4500-90D6-93EF9493615A}" type="parTrans" cxnId="{04CD1B46-F194-4840-9E38-49F068EF9B66}">
      <dgm:prSet/>
      <dgm:spPr/>
      <dgm:t>
        <a:bodyPr/>
        <a:lstStyle/>
        <a:p>
          <a:endParaRPr lang="en-US"/>
        </a:p>
      </dgm:t>
    </dgm:pt>
    <dgm:pt modelId="{7B172149-C785-40EA-B508-5D488CBE474B}" type="sibTrans" cxnId="{04CD1B46-F194-4840-9E38-49F068EF9B66}">
      <dgm:prSet/>
      <dgm:spPr/>
      <dgm:t>
        <a:bodyPr/>
        <a:lstStyle/>
        <a:p>
          <a:endParaRPr lang="en-US"/>
        </a:p>
      </dgm:t>
    </dgm:pt>
    <dgm:pt modelId="{155F9F17-0BAE-48AD-8466-0E32F473A5FB}">
      <dgm:prSet/>
      <dgm:spPr/>
      <dgm:t>
        <a:bodyPr/>
        <a:lstStyle/>
        <a:p>
          <a:r>
            <a:rPr lang="en-US"/>
            <a:t>Redeployment of bladder scanners and Coude catheters to areas of highest need</a:t>
          </a:r>
        </a:p>
      </dgm:t>
    </dgm:pt>
    <dgm:pt modelId="{018A4EF8-3903-4AED-96CF-D82697F827F4}" type="parTrans" cxnId="{117A5694-EEC9-4FBC-BEC1-B116335725E3}">
      <dgm:prSet/>
      <dgm:spPr/>
      <dgm:t>
        <a:bodyPr/>
        <a:lstStyle/>
        <a:p>
          <a:endParaRPr lang="en-US"/>
        </a:p>
      </dgm:t>
    </dgm:pt>
    <dgm:pt modelId="{6A871B2C-6D0D-4AE5-B794-A701F19DA451}" type="sibTrans" cxnId="{117A5694-EEC9-4FBC-BEC1-B116335725E3}">
      <dgm:prSet/>
      <dgm:spPr/>
      <dgm:t>
        <a:bodyPr/>
        <a:lstStyle/>
        <a:p>
          <a:endParaRPr lang="en-US"/>
        </a:p>
      </dgm:t>
    </dgm:pt>
    <dgm:pt modelId="{0B3C0643-B76E-4F34-A16B-8D3F2CB7B940}">
      <dgm:prSet/>
      <dgm:spPr/>
      <dgm:t>
        <a:bodyPr/>
        <a:lstStyle/>
        <a:p>
          <a:r>
            <a:rPr lang="en-US" dirty="0"/>
            <a:t>Implementation of a Difficult Catheter Care Kit to targeted units </a:t>
          </a:r>
        </a:p>
      </dgm:t>
    </dgm:pt>
    <dgm:pt modelId="{1AD03FF6-73DA-4A6B-A7EA-2C1447A000E2}" type="parTrans" cxnId="{63CA6F83-A5CE-4844-8EDA-A8D1090CA444}">
      <dgm:prSet/>
      <dgm:spPr/>
      <dgm:t>
        <a:bodyPr/>
        <a:lstStyle/>
        <a:p>
          <a:endParaRPr lang="en-US"/>
        </a:p>
      </dgm:t>
    </dgm:pt>
    <dgm:pt modelId="{D9BBF763-6A44-4B3E-8F19-559FADC0E626}" type="sibTrans" cxnId="{63CA6F83-A5CE-4844-8EDA-A8D1090CA444}">
      <dgm:prSet/>
      <dgm:spPr/>
      <dgm:t>
        <a:bodyPr/>
        <a:lstStyle/>
        <a:p>
          <a:endParaRPr lang="en-US"/>
        </a:p>
      </dgm:t>
    </dgm:pt>
    <dgm:pt modelId="{EF50E9F1-7675-41E9-8429-D33E94B8E3B2}">
      <dgm:prSet/>
      <dgm:spPr/>
      <dgm:t>
        <a:bodyPr/>
        <a:lstStyle/>
        <a:p>
          <a:r>
            <a:rPr lang="en-US"/>
            <a:t>Catheter blitz to introduce toolkit</a:t>
          </a:r>
        </a:p>
      </dgm:t>
    </dgm:pt>
    <dgm:pt modelId="{BE86533B-B529-4DDE-B979-3B5657112EA6}" type="parTrans" cxnId="{57B5D76D-362E-403F-B616-1EF472BD86DD}">
      <dgm:prSet/>
      <dgm:spPr/>
      <dgm:t>
        <a:bodyPr/>
        <a:lstStyle/>
        <a:p>
          <a:endParaRPr lang="en-US"/>
        </a:p>
      </dgm:t>
    </dgm:pt>
    <dgm:pt modelId="{72800188-5AAC-4E92-835D-78DD2F20E370}" type="sibTrans" cxnId="{57B5D76D-362E-403F-B616-1EF472BD86DD}">
      <dgm:prSet/>
      <dgm:spPr/>
      <dgm:t>
        <a:bodyPr/>
        <a:lstStyle/>
        <a:p>
          <a:endParaRPr lang="en-US"/>
        </a:p>
      </dgm:t>
    </dgm:pt>
    <dgm:pt modelId="{3DCD80A7-8D3C-448E-94DB-F9033185B6A3}">
      <dgm:prSet/>
      <dgm:spPr/>
      <dgm:t>
        <a:bodyPr/>
        <a:lstStyle/>
        <a:p>
          <a:r>
            <a:rPr lang="en-US" dirty="0"/>
            <a:t>Monthly stakeholder meeting</a:t>
          </a:r>
        </a:p>
      </dgm:t>
    </dgm:pt>
    <dgm:pt modelId="{DA3E4389-397C-41AA-BABD-B8BD286F4560}" type="parTrans" cxnId="{D745DFAD-380C-4CAF-B291-34E618F4CB99}">
      <dgm:prSet/>
      <dgm:spPr/>
      <dgm:t>
        <a:bodyPr/>
        <a:lstStyle/>
        <a:p>
          <a:endParaRPr lang="en-US"/>
        </a:p>
      </dgm:t>
    </dgm:pt>
    <dgm:pt modelId="{6D38C398-4167-48F5-8045-F2BF99F259A8}" type="sibTrans" cxnId="{D745DFAD-380C-4CAF-B291-34E618F4CB99}">
      <dgm:prSet/>
      <dgm:spPr/>
      <dgm:t>
        <a:bodyPr/>
        <a:lstStyle/>
        <a:p>
          <a:endParaRPr lang="en-US"/>
        </a:p>
      </dgm:t>
    </dgm:pt>
    <dgm:pt modelId="{790CF321-BF67-4048-94D2-C19D531E1C86}">
      <dgm:prSet/>
      <dgm:spPr/>
      <dgm:t>
        <a:bodyPr/>
        <a:lstStyle/>
        <a:p>
          <a:r>
            <a:rPr lang="en-US"/>
            <a:t>Introduce project to ED</a:t>
          </a:r>
        </a:p>
      </dgm:t>
    </dgm:pt>
    <dgm:pt modelId="{C12A1279-503E-4654-970F-C89CB9E6A51F}" type="parTrans" cxnId="{EE906B01-EF62-4EA3-94DC-423450F1813A}">
      <dgm:prSet/>
      <dgm:spPr/>
      <dgm:t>
        <a:bodyPr/>
        <a:lstStyle/>
        <a:p>
          <a:endParaRPr lang="en-US"/>
        </a:p>
      </dgm:t>
    </dgm:pt>
    <dgm:pt modelId="{41B38EA5-2225-48D1-BEA7-3C3D9C850991}" type="sibTrans" cxnId="{EE906B01-EF62-4EA3-94DC-423450F1813A}">
      <dgm:prSet/>
      <dgm:spPr/>
      <dgm:t>
        <a:bodyPr/>
        <a:lstStyle/>
        <a:p>
          <a:endParaRPr lang="en-US"/>
        </a:p>
      </dgm:t>
    </dgm:pt>
    <dgm:pt modelId="{93AE5D0C-0826-4672-B101-83957047D705}">
      <dgm:prSet/>
      <dgm:spPr/>
      <dgm:t>
        <a:bodyPr/>
        <a:lstStyle/>
        <a:p>
          <a:r>
            <a:rPr lang="en-US"/>
            <a:t>Hang posters in surgical rooms</a:t>
          </a:r>
        </a:p>
      </dgm:t>
    </dgm:pt>
    <dgm:pt modelId="{FC492D69-D7C6-4361-B5C2-88ED3AD4D819}" type="parTrans" cxnId="{7BA66A47-8CC0-4D11-8BD3-8117322AE189}">
      <dgm:prSet/>
      <dgm:spPr/>
      <dgm:t>
        <a:bodyPr/>
        <a:lstStyle/>
        <a:p>
          <a:endParaRPr lang="en-US"/>
        </a:p>
      </dgm:t>
    </dgm:pt>
    <dgm:pt modelId="{A6580191-DEF2-4174-BDE9-3F5A6FA60FB4}" type="sibTrans" cxnId="{7BA66A47-8CC0-4D11-8BD3-8117322AE189}">
      <dgm:prSet/>
      <dgm:spPr/>
      <dgm:t>
        <a:bodyPr/>
        <a:lstStyle/>
        <a:p>
          <a:endParaRPr lang="en-US"/>
        </a:p>
      </dgm:t>
    </dgm:pt>
    <dgm:pt modelId="{6F63D6C6-7BDB-4CC6-A939-24050CADEBAE}">
      <dgm:prSet/>
      <dgm:spPr/>
      <dgm:t>
        <a:bodyPr/>
        <a:lstStyle/>
        <a:p>
          <a:r>
            <a:rPr lang="en-US"/>
            <a:t>Keep Urinary Retention and Safe Catheter Insertion Algorithm and 10 Practical Tips for Safe Urinary Catheter Insertion Booklet at nurse stations</a:t>
          </a:r>
        </a:p>
      </dgm:t>
    </dgm:pt>
    <dgm:pt modelId="{EA93AB1E-D07E-43FB-A23C-5DE761B268AB}" type="parTrans" cxnId="{F8ACDC94-758A-4A91-B0B7-59CF7F79F78D}">
      <dgm:prSet/>
      <dgm:spPr/>
      <dgm:t>
        <a:bodyPr/>
        <a:lstStyle/>
        <a:p>
          <a:endParaRPr lang="en-US"/>
        </a:p>
      </dgm:t>
    </dgm:pt>
    <dgm:pt modelId="{0ABD3C45-E2F6-4C39-9E5D-516279B98BCF}" type="sibTrans" cxnId="{F8ACDC94-758A-4A91-B0B7-59CF7F79F78D}">
      <dgm:prSet/>
      <dgm:spPr/>
      <dgm:t>
        <a:bodyPr/>
        <a:lstStyle/>
        <a:p>
          <a:endParaRPr lang="en-US"/>
        </a:p>
      </dgm:t>
    </dgm:pt>
    <dgm:pt modelId="{E1D39C6D-EEB7-4C1A-8C5F-2F2D3199E29B}" type="pres">
      <dgm:prSet presAssocID="{2BBDD6BD-DDC4-4858-8A3E-A3961D0C879A}" presName="linear" presStyleCnt="0">
        <dgm:presLayoutVars>
          <dgm:animLvl val="lvl"/>
          <dgm:resizeHandles val="exact"/>
        </dgm:presLayoutVars>
      </dgm:prSet>
      <dgm:spPr/>
    </dgm:pt>
    <dgm:pt modelId="{0833D396-7C3D-4E62-B07E-50FB96FD1517}" type="pres">
      <dgm:prSet presAssocID="{1AB9B612-A617-4D06-B8D3-5DD8EC8E3BBE}" presName="parentText" presStyleLbl="node1" presStyleIdx="0" presStyleCnt="1">
        <dgm:presLayoutVars>
          <dgm:chMax val="0"/>
          <dgm:bulletEnabled val="1"/>
        </dgm:presLayoutVars>
      </dgm:prSet>
      <dgm:spPr/>
    </dgm:pt>
    <dgm:pt modelId="{1A4940EC-7DA3-4918-A889-FFC98D543299}" type="pres">
      <dgm:prSet presAssocID="{1AB9B612-A617-4D06-B8D3-5DD8EC8E3BBE}" presName="childText" presStyleLbl="revTx" presStyleIdx="0" presStyleCnt="1">
        <dgm:presLayoutVars>
          <dgm:bulletEnabled val="1"/>
        </dgm:presLayoutVars>
      </dgm:prSet>
      <dgm:spPr/>
    </dgm:pt>
  </dgm:ptLst>
  <dgm:cxnLst>
    <dgm:cxn modelId="{EE906B01-EF62-4EA3-94DC-423450F1813A}" srcId="{1AB9B612-A617-4D06-B8D3-5DD8EC8E3BBE}" destId="{790CF321-BF67-4048-94D2-C19D531E1C86}" srcOrd="4" destOrd="0" parTransId="{C12A1279-503E-4654-970F-C89CB9E6A51F}" sibTransId="{41B38EA5-2225-48D1-BEA7-3C3D9C850991}"/>
    <dgm:cxn modelId="{E02AD325-FBBD-4D89-8C2F-051188B8E491}" type="presOf" srcId="{2BBDD6BD-DDC4-4858-8A3E-A3961D0C879A}" destId="{E1D39C6D-EEB7-4C1A-8C5F-2F2D3199E29B}" srcOrd="0" destOrd="0" presId="urn:microsoft.com/office/officeart/2005/8/layout/vList2"/>
    <dgm:cxn modelId="{04CD1B46-F194-4840-9E38-49F068EF9B66}" srcId="{2BBDD6BD-DDC4-4858-8A3E-A3961D0C879A}" destId="{1AB9B612-A617-4D06-B8D3-5DD8EC8E3BBE}" srcOrd="0" destOrd="0" parTransId="{8408335C-CA48-4500-90D6-93EF9493615A}" sibTransId="{7B172149-C785-40EA-B508-5D488CBE474B}"/>
    <dgm:cxn modelId="{7BA66A47-8CC0-4D11-8BD3-8117322AE189}" srcId="{1AB9B612-A617-4D06-B8D3-5DD8EC8E3BBE}" destId="{93AE5D0C-0826-4672-B101-83957047D705}" srcOrd="5" destOrd="0" parTransId="{FC492D69-D7C6-4361-B5C2-88ED3AD4D819}" sibTransId="{A6580191-DEF2-4174-BDE9-3F5A6FA60FB4}"/>
    <dgm:cxn modelId="{B16D606B-8005-4267-AA34-8D7F5A845CE3}" type="presOf" srcId="{1AB9B612-A617-4D06-B8D3-5DD8EC8E3BBE}" destId="{0833D396-7C3D-4E62-B07E-50FB96FD1517}" srcOrd="0" destOrd="0" presId="urn:microsoft.com/office/officeart/2005/8/layout/vList2"/>
    <dgm:cxn modelId="{57B5D76D-362E-403F-B616-1EF472BD86DD}" srcId="{1AB9B612-A617-4D06-B8D3-5DD8EC8E3BBE}" destId="{EF50E9F1-7675-41E9-8429-D33E94B8E3B2}" srcOrd="2" destOrd="0" parTransId="{BE86533B-B529-4DDE-B979-3B5657112EA6}" sibTransId="{72800188-5AAC-4E92-835D-78DD2F20E370}"/>
    <dgm:cxn modelId="{63CA6F83-A5CE-4844-8EDA-A8D1090CA444}" srcId="{1AB9B612-A617-4D06-B8D3-5DD8EC8E3BBE}" destId="{0B3C0643-B76E-4F34-A16B-8D3F2CB7B940}" srcOrd="1" destOrd="0" parTransId="{1AD03FF6-73DA-4A6B-A7EA-2C1447A000E2}" sibTransId="{D9BBF763-6A44-4B3E-8F19-559FADC0E626}"/>
    <dgm:cxn modelId="{73DE3989-0683-4B2A-8365-6D94E9B996EA}" type="presOf" srcId="{3DCD80A7-8D3C-448E-94DB-F9033185B6A3}" destId="{1A4940EC-7DA3-4918-A889-FFC98D543299}" srcOrd="0" destOrd="3" presId="urn:microsoft.com/office/officeart/2005/8/layout/vList2"/>
    <dgm:cxn modelId="{0A2E1A91-EBC2-46F9-BA33-BFAD3892A8F7}" type="presOf" srcId="{6F63D6C6-7BDB-4CC6-A939-24050CADEBAE}" destId="{1A4940EC-7DA3-4918-A889-FFC98D543299}" srcOrd="0" destOrd="6" presId="urn:microsoft.com/office/officeart/2005/8/layout/vList2"/>
    <dgm:cxn modelId="{117A5694-EEC9-4FBC-BEC1-B116335725E3}" srcId="{1AB9B612-A617-4D06-B8D3-5DD8EC8E3BBE}" destId="{155F9F17-0BAE-48AD-8466-0E32F473A5FB}" srcOrd="0" destOrd="0" parTransId="{018A4EF8-3903-4AED-96CF-D82697F827F4}" sibTransId="{6A871B2C-6D0D-4AE5-B794-A701F19DA451}"/>
    <dgm:cxn modelId="{F8ACDC94-758A-4A91-B0B7-59CF7F79F78D}" srcId="{1AB9B612-A617-4D06-B8D3-5DD8EC8E3BBE}" destId="{6F63D6C6-7BDB-4CC6-A939-24050CADEBAE}" srcOrd="6" destOrd="0" parTransId="{EA93AB1E-D07E-43FB-A23C-5DE761B268AB}" sibTransId="{0ABD3C45-E2F6-4C39-9E5D-516279B98BCF}"/>
    <dgm:cxn modelId="{8E010796-FA14-4414-80A2-1147C13D02CF}" type="presOf" srcId="{155F9F17-0BAE-48AD-8466-0E32F473A5FB}" destId="{1A4940EC-7DA3-4918-A889-FFC98D543299}" srcOrd="0" destOrd="0" presId="urn:microsoft.com/office/officeart/2005/8/layout/vList2"/>
    <dgm:cxn modelId="{3975519C-01DF-4EED-9930-E12A525AF3F2}" type="presOf" srcId="{790CF321-BF67-4048-94D2-C19D531E1C86}" destId="{1A4940EC-7DA3-4918-A889-FFC98D543299}" srcOrd="0" destOrd="4" presId="urn:microsoft.com/office/officeart/2005/8/layout/vList2"/>
    <dgm:cxn modelId="{D745DFAD-380C-4CAF-B291-34E618F4CB99}" srcId="{1AB9B612-A617-4D06-B8D3-5DD8EC8E3BBE}" destId="{3DCD80A7-8D3C-448E-94DB-F9033185B6A3}" srcOrd="3" destOrd="0" parTransId="{DA3E4389-397C-41AA-BABD-B8BD286F4560}" sibTransId="{6D38C398-4167-48F5-8045-F2BF99F259A8}"/>
    <dgm:cxn modelId="{83285EB0-5655-4F56-A30B-70C688A78D49}" type="presOf" srcId="{93AE5D0C-0826-4672-B101-83957047D705}" destId="{1A4940EC-7DA3-4918-A889-FFC98D543299}" srcOrd="0" destOrd="5" presId="urn:microsoft.com/office/officeart/2005/8/layout/vList2"/>
    <dgm:cxn modelId="{39CE83B6-F35C-4F22-993E-825A2140BC11}" type="presOf" srcId="{EF50E9F1-7675-41E9-8429-D33E94B8E3B2}" destId="{1A4940EC-7DA3-4918-A889-FFC98D543299}" srcOrd="0" destOrd="2" presId="urn:microsoft.com/office/officeart/2005/8/layout/vList2"/>
    <dgm:cxn modelId="{1F34FFF9-5F79-4BF3-9ACE-5AFBDE77F323}" type="presOf" srcId="{0B3C0643-B76E-4F34-A16B-8D3F2CB7B940}" destId="{1A4940EC-7DA3-4918-A889-FFC98D543299}" srcOrd="0" destOrd="1" presId="urn:microsoft.com/office/officeart/2005/8/layout/vList2"/>
    <dgm:cxn modelId="{F400553C-0F75-4BA1-A389-8712614E6EB6}" type="presParOf" srcId="{E1D39C6D-EEB7-4C1A-8C5F-2F2D3199E29B}" destId="{0833D396-7C3D-4E62-B07E-50FB96FD1517}" srcOrd="0" destOrd="0" presId="urn:microsoft.com/office/officeart/2005/8/layout/vList2"/>
    <dgm:cxn modelId="{4D707267-038D-45FA-B57D-57F67EC47EA5}" type="presParOf" srcId="{E1D39C6D-EEB7-4C1A-8C5F-2F2D3199E29B}" destId="{1A4940EC-7DA3-4918-A889-FFC98D543299}"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33D396-7C3D-4E62-B07E-50FB96FD1517}">
      <dsp:nvSpPr>
        <dsp:cNvPr id="0" name=""/>
        <dsp:cNvSpPr/>
      </dsp:nvSpPr>
      <dsp:spPr>
        <a:xfrm>
          <a:off x="0" y="98597"/>
          <a:ext cx="9782174" cy="7020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a:t>Tips:</a:t>
          </a:r>
          <a:endParaRPr lang="en-US" sz="3000" kern="1200"/>
        </a:p>
      </dsp:txBody>
      <dsp:txXfrm>
        <a:off x="34269" y="132866"/>
        <a:ext cx="9713636" cy="633462"/>
      </dsp:txXfrm>
    </dsp:sp>
    <dsp:sp modelId="{1A4940EC-7DA3-4918-A889-FFC98D543299}">
      <dsp:nvSpPr>
        <dsp:cNvPr id="0" name=""/>
        <dsp:cNvSpPr/>
      </dsp:nvSpPr>
      <dsp:spPr>
        <a:xfrm>
          <a:off x="0" y="800597"/>
          <a:ext cx="9782174" cy="3539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0584"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a:t>Redeployment of bladder scanners and Coude catheters to areas of highest need</a:t>
          </a:r>
        </a:p>
        <a:p>
          <a:pPr marL="228600" lvl="1" indent="-228600" algn="l" defTabSz="1022350">
            <a:lnSpc>
              <a:spcPct val="90000"/>
            </a:lnSpc>
            <a:spcBef>
              <a:spcPct val="0"/>
            </a:spcBef>
            <a:spcAft>
              <a:spcPct val="20000"/>
            </a:spcAft>
            <a:buChar char="•"/>
          </a:pPr>
          <a:r>
            <a:rPr lang="en-US" sz="2300" kern="1200" dirty="0"/>
            <a:t>Implementation of a Difficult Catheter Care Kit to targeted units </a:t>
          </a:r>
        </a:p>
        <a:p>
          <a:pPr marL="228600" lvl="1" indent="-228600" algn="l" defTabSz="1022350">
            <a:lnSpc>
              <a:spcPct val="90000"/>
            </a:lnSpc>
            <a:spcBef>
              <a:spcPct val="0"/>
            </a:spcBef>
            <a:spcAft>
              <a:spcPct val="20000"/>
            </a:spcAft>
            <a:buChar char="•"/>
          </a:pPr>
          <a:r>
            <a:rPr lang="en-US" sz="2300" kern="1200"/>
            <a:t>Catheter blitz to introduce toolkit</a:t>
          </a:r>
        </a:p>
        <a:p>
          <a:pPr marL="228600" lvl="1" indent="-228600" algn="l" defTabSz="1022350">
            <a:lnSpc>
              <a:spcPct val="90000"/>
            </a:lnSpc>
            <a:spcBef>
              <a:spcPct val="0"/>
            </a:spcBef>
            <a:spcAft>
              <a:spcPct val="20000"/>
            </a:spcAft>
            <a:buChar char="•"/>
          </a:pPr>
          <a:r>
            <a:rPr lang="en-US" sz="2300" kern="1200" dirty="0"/>
            <a:t>Monthly stakeholder meeting</a:t>
          </a:r>
        </a:p>
        <a:p>
          <a:pPr marL="228600" lvl="1" indent="-228600" algn="l" defTabSz="1022350">
            <a:lnSpc>
              <a:spcPct val="90000"/>
            </a:lnSpc>
            <a:spcBef>
              <a:spcPct val="0"/>
            </a:spcBef>
            <a:spcAft>
              <a:spcPct val="20000"/>
            </a:spcAft>
            <a:buChar char="•"/>
          </a:pPr>
          <a:r>
            <a:rPr lang="en-US" sz="2300" kern="1200"/>
            <a:t>Introduce project to ED</a:t>
          </a:r>
        </a:p>
        <a:p>
          <a:pPr marL="228600" lvl="1" indent="-228600" algn="l" defTabSz="1022350">
            <a:lnSpc>
              <a:spcPct val="90000"/>
            </a:lnSpc>
            <a:spcBef>
              <a:spcPct val="0"/>
            </a:spcBef>
            <a:spcAft>
              <a:spcPct val="20000"/>
            </a:spcAft>
            <a:buChar char="•"/>
          </a:pPr>
          <a:r>
            <a:rPr lang="en-US" sz="2300" kern="1200"/>
            <a:t>Hang posters in surgical rooms</a:t>
          </a:r>
        </a:p>
        <a:p>
          <a:pPr marL="228600" lvl="1" indent="-228600" algn="l" defTabSz="1022350">
            <a:lnSpc>
              <a:spcPct val="90000"/>
            </a:lnSpc>
            <a:spcBef>
              <a:spcPct val="0"/>
            </a:spcBef>
            <a:spcAft>
              <a:spcPct val="20000"/>
            </a:spcAft>
            <a:buChar char="•"/>
          </a:pPr>
          <a:r>
            <a:rPr lang="en-US" sz="2300" kern="1200"/>
            <a:t>Keep Urinary Retention and Safe Catheter Insertion Algorithm and 10 Practical Tips for Safe Urinary Catheter Insertion Booklet at nurse stations</a:t>
          </a:r>
        </a:p>
      </dsp:txBody>
      <dsp:txXfrm>
        <a:off x="0" y="800597"/>
        <a:ext cx="9782174" cy="35397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21AB7F-8B24-264F-85C0-2E99C2F429EC}"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29C255-5833-154E-BC47-DA98D4B13C86}" type="slidenum">
              <a:rPr lang="en-US" smtClean="0"/>
              <a:t>‹#›</a:t>
            </a:fld>
            <a:endParaRPr lang="en-US"/>
          </a:p>
        </p:txBody>
      </p:sp>
    </p:spTree>
    <p:extLst>
      <p:ext uri="{BB962C8B-B14F-4D97-AF65-F5344CB8AC3E}">
        <p14:creationId xmlns:p14="http://schemas.microsoft.com/office/powerpoint/2010/main" val="1611336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29C255-5833-154E-BC47-DA98D4B13C86}" type="slidenum">
              <a:rPr lang="en-US" smtClean="0"/>
              <a:t>1</a:t>
            </a:fld>
            <a:endParaRPr lang="en-US"/>
          </a:p>
        </p:txBody>
      </p:sp>
    </p:spTree>
    <p:extLst>
      <p:ext uri="{BB962C8B-B14F-4D97-AF65-F5344CB8AC3E}">
        <p14:creationId xmlns:p14="http://schemas.microsoft.com/office/powerpoint/2010/main" val="1234569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patient who required catheterization for retention, particularly when they’ve required it multiple times.</a:t>
            </a:r>
          </a:p>
        </p:txBody>
      </p:sp>
      <p:sp>
        <p:nvSpPr>
          <p:cNvPr id="4" name="Slide Number Placeholder 3"/>
          <p:cNvSpPr>
            <a:spLocks noGrp="1"/>
          </p:cNvSpPr>
          <p:nvPr>
            <p:ph type="sldNum" sz="quarter" idx="5"/>
          </p:nvPr>
        </p:nvSpPr>
        <p:spPr/>
        <p:txBody>
          <a:bodyPr/>
          <a:lstStyle/>
          <a:p>
            <a:fld id="{5E29C255-5833-154E-BC47-DA98D4B13C86}" type="slidenum">
              <a:rPr lang="en-US" smtClean="0"/>
              <a:t>20</a:t>
            </a:fld>
            <a:endParaRPr lang="en-US"/>
          </a:p>
        </p:txBody>
      </p:sp>
    </p:spTree>
    <p:extLst>
      <p:ext uri="{BB962C8B-B14F-4D97-AF65-F5344CB8AC3E}">
        <p14:creationId xmlns:p14="http://schemas.microsoft.com/office/powerpoint/2010/main" val="2662622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29C255-5833-154E-BC47-DA98D4B13C86}" type="slidenum">
              <a:rPr lang="en-US" smtClean="0"/>
              <a:t>28</a:t>
            </a:fld>
            <a:endParaRPr lang="en-US"/>
          </a:p>
        </p:txBody>
      </p:sp>
    </p:spTree>
    <p:extLst>
      <p:ext uri="{BB962C8B-B14F-4D97-AF65-F5344CB8AC3E}">
        <p14:creationId xmlns:p14="http://schemas.microsoft.com/office/powerpoint/2010/main" val="508135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Light" panose="020F0302020204030204" pitchFamily="34" charset="0"/>
              </a:rPr>
              <a:t>Meet the process/outcomes measures for appropriate catheter use and urinary retention diagnosis and management (15 points total, 3 points each measure). Measurement period 1/1/2024-12/31/2024 OR dates</a:t>
            </a:r>
            <a:endParaRPr lang="en-US" dirty="0"/>
          </a:p>
        </p:txBody>
      </p:sp>
      <p:sp>
        <p:nvSpPr>
          <p:cNvPr id="4" name="Slide Number Placeholder 3"/>
          <p:cNvSpPr>
            <a:spLocks noGrp="1"/>
          </p:cNvSpPr>
          <p:nvPr>
            <p:ph type="sldNum" sz="quarter" idx="5"/>
          </p:nvPr>
        </p:nvSpPr>
        <p:spPr/>
        <p:txBody>
          <a:bodyPr/>
          <a:lstStyle/>
          <a:p>
            <a:fld id="{5E29C255-5833-154E-BC47-DA98D4B13C86}" type="slidenum">
              <a:rPr lang="en-US" smtClean="0"/>
              <a:t>32</a:t>
            </a:fld>
            <a:endParaRPr lang="en-US"/>
          </a:p>
        </p:txBody>
      </p:sp>
    </p:spTree>
    <p:extLst>
      <p:ext uri="{BB962C8B-B14F-4D97-AF65-F5344CB8AC3E}">
        <p14:creationId xmlns:p14="http://schemas.microsoft.com/office/powerpoint/2010/main" val="1187392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Light" panose="020F0302020204030204" pitchFamily="34" charset="0"/>
              </a:rPr>
              <a:t>Perform a quality review of each case that meets any of the criteria below, new sites from 4/1/2024 to 12/1/2024 OR dates, continuing sites from 1/1/2024 to 12/1/2024 OR dates. An overall findings summary (trends identified, action plans implemented) should be submitted with your 2024 Project Summary (8 points) </a:t>
            </a:r>
          </a:p>
        </p:txBody>
      </p:sp>
      <p:sp>
        <p:nvSpPr>
          <p:cNvPr id="4" name="Slide Number Placeholder 3"/>
          <p:cNvSpPr>
            <a:spLocks noGrp="1"/>
          </p:cNvSpPr>
          <p:nvPr>
            <p:ph type="sldNum" sz="quarter" idx="5"/>
          </p:nvPr>
        </p:nvSpPr>
        <p:spPr/>
        <p:txBody>
          <a:bodyPr/>
          <a:lstStyle/>
          <a:p>
            <a:fld id="{5E29C255-5833-154E-BC47-DA98D4B13C86}" type="slidenum">
              <a:rPr lang="en-US" smtClean="0"/>
              <a:t>33</a:t>
            </a:fld>
            <a:endParaRPr lang="en-US"/>
          </a:p>
        </p:txBody>
      </p:sp>
    </p:spTree>
    <p:extLst>
      <p:ext uri="{BB962C8B-B14F-4D97-AF65-F5344CB8AC3E}">
        <p14:creationId xmlns:p14="http://schemas.microsoft.com/office/powerpoint/2010/main" val="1571607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29C255-5833-154E-BC47-DA98D4B13C86}" type="slidenum">
              <a:rPr lang="en-US" smtClean="0"/>
              <a:t>38</a:t>
            </a:fld>
            <a:endParaRPr lang="en-US"/>
          </a:p>
        </p:txBody>
      </p:sp>
    </p:spTree>
    <p:extLst>
      <p:ext uri="{BB962C8B-B14F-4D97-AF65-F5344CB8AC3E}">
        <p14:creationId xmlns:p14="http://schemas.microsoft.com/office/powerpoint/2010/main" val="3968508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29C255-5833-154E-BC47-DA98D4B13C86}" type="slidenum">
              <a:rPr lang="en-US" smtClean="0"/>
              <a:t>7</a:t>
            </a:fld>
            <a:endParaRPr lang="en-US"/>
          </a:p>
        </p:txBody>
      </p:sp>
    </p:spTree>
    <p:extLst>
      <p:ext uri="{BB962C8B-B14F-4D97-AF65-F5344CB8AC3E}">
        <p14:creationId xmlns:p14="http://schemas.microsoft.com/office/powerpoint/2010/main" val="3014731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Dr. Meddings for that great overview. </a:t>
            </a:r>
          </a:p>
        </p:txBody>
      </p:sp>
      <p:sp>
        <p:nvSpPr>
          <p:cNvPr id="4" name="Slide Number Placeholder 3"/>
          <p:cNvSpPr>
            <a:spLocks noGrp="1"/>
          </p:cNvSpPr>
          <p:nvPr>
            <p:ph type="sldNum" sz="quarter" idx="5"/>
          </p:nvPr>
        </p:nvSpPr>
        <p:spPr/>
        <p:txBody>
          <a:bodyPr/>
          <a:lstStyle/>
          <a:p>
            <a:fld id="{5E29C255-5833-154E-BC47-DA98D4B13C86}" type="slidenum">
              <a:rPr lang="en-US" smtClean="0"/>
              <a:t>8</a:t>
            </a:fld>
            <a:endParaRPr lang="en-US"/>
          </a:p>
        </p:txBody>
      </p:sp>
    </p:spTree>
    <p:extLst>
      <p:ext uri="{BB962C8B-B14F-4D97-AF65-F5344CB8AC3E}">
        <p14:creationId xmlns:p14="http://schemas.microsoft.com/office/powerpoint/2010/main" val="613185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Dr. Meddings went over the “why”, why this should be a priority when caring for our patients. Now I’m going to go over the “how.” How we recommend you can implement this project at your hospital. And we broke it down into 4 main steps. </a:t>
            </a:r>
          </a:p>
          <a:p>
            <a:endParaRPr lang="en-US" dirty="0"/>
          </a:p>
          <a:p>
            <a:r>
              <a:rPr lang="en-US" dirty="0"/>
              <a:t>Step 2 – like a GPS in your car, it’s meant to help guide you on your SUCCESS journey.</a:t>
            </a:r>
          </a:p>
          <a:p>
            <a:endParaRPr lang="en-US" dirty="0"/>
          </a:p>
          <a:p>
            <a:r>
              <a:rPr lang="en-US" dirty="0"/>
              <a:t>Step 3 – Develop the urinary catheter pathway template to describe your process. </a:t>
            </a:r>
          </a:p>
        </p:txBody>
      </p:sp>
      <p:sp>
        <p:nvSpPr>
          <p:cNvPr id="4" name="Slide Number Placeholder 3"/>
          <p:cNvSpPr>
            <a:spLocks noGrp="1"/>
          </p:cNvSpPr>
          <p:nvPr>
            <p:ph type="sldNum" sz="quarter" idx="5"/>
          </p:nvPr>
        </p:nvSpPr>
        <p:spPr/>
        <p:txBody>
          <a:bodyPr/>
          <a:lstStyle/>
          <a:p>
            <a:fld id="{5E29C255-5833-154E-BC47-DA98D4B13C86}" type="slidenum">
              <a:rPr lang="en-US" smtClean="0"/>
              <a:t>9</a:t>
            </a:fld>
            <a:endParaRPr lang="en-US"/>
          </a:p>
        </p:txBody>
      </p:sp>
    </p:spTree>
    <p:extLst>
      <p:ext uri="{BB962C8B-B14F-4D97-AF65-F5344CB8AC3E}">
        <p14:creationId xmlns:p14="http://schemas.microsoft.com/office/powerpoint/2010/main" val="4130386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29C255-5833-154E-BC47-DA98D4B13C86}" type="slidenum">
              <a:rPr lang="en-US" smtClean="0"/>
              <a:t>10</a:t>
            </a:fld>
            <a:endParaRPr lang="en-US"/>
          </a:p>
        </p:txBody>
      </p:sp>
    </p:spTree>
    <p:extLst>
      <p:ext uri="{BB962C8B-B14F-4D97-AF65-F5344CB8AC3E}">
        <p14:creationId xmlns:p14="http://schemas.microsoft.com/office/powerpoint/2010/main" val="2886745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I’m going to walk through the steps of the project in more detail. If you have any questions as I’m speaking, please feel free to pop them in the chat.</a:t>
            </a:r>
          </a:p>
        </p:txBody>
      </p:sp>
      <p:sp>
        <p:nvSpPr>
          <p:cNvPr id="4" name="Slide Number Placeholder 3"/>
          <p:cNvSpPr>
            <a:spLocks noGrp="1"/>
          </p:cNvSpPr>
          <p:nvPr>
            <p:ph type="sldNum" sz="quarter" idx="5"/>
          </p:nvPr>
        </p:nvSpPr>
        <p:spPr/>
        <p:txBody>
          <a:bodyPr/>
          <a:lstStyle/>
          <a:p>
            <a:fld id="{5E29C255-5833-154E-BC47-DA98D4B13C86}" type="slidenum">
              <a:rPr lang="en-US" smtClean="0"/>
              <a:t>11</a:t>
            </a:fld>
            <a:endParaRPr lang="en-US"/>
          </a:p>
        </p:txBody>
      </p:sp>
    </p:spTree>
    <p:extLst>
      <p:ext uri="{BB962C8B-B14F-4D97-AF65-F5344CB8AC3E}">
        <p14:creationId xmlns:p14="http://schemas.microsoft.com/office/powerpoint/2010/main" val="1843404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would like you to complete this by the end of February. After you complete it you will receive an email with your results. </a:t>
            </a:r>
          </a:p>
        </p:txBody>
      </p:sp>
      <p:sp>
        <p:nvSpPr>
          <p:cNvPr id="4" name="Slide Number Placeholder 3"/>
          <p:cNvSpPr>
            <a:spLocks noGrp="1"/>
          </p:cNvSpPr>
          <p:nvPr>
            <p:ph type="sldNum" sz="quarter" idx="5"/>
          </p:nvPr>
        </p:nvSpPr>
        <p:spPr/>
        <p:txBody>
          <a:bodyPr/>
          <a:lstStyle/>
          <a:p>
            <a:fld id="{5E29C255-5833-154E-BC47-DA98D4B13C86}" type="slidenum">
              <a:rPr lang="en-US" smtClean="0"/>
              <a:t>13</a:t>
            </a:fld>
            <a:endParaRPr lang="en-US"/>
          </a:p>
        </p:txBody>
      </p:sp>
    </p:spTree>
    <p:extLst>
      <p:ext uri="{BB962C8B-B14F-4D97-AF65-F5344CB8AC3E}">
        <p14:creationId xmlns:p14="http://schemas.microsoft.com/office/powerpoint/2010/main" val="3242233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contact us to </a:t>
            </a:r>
            <a:r>
              <a:rPr lang="en-US" dirty="0" err="1"/>
              <a:t>to</a:t>
            </a:r>
            <a:r>
              <a:rPr lang="en-US" dirty="0"/>
              <a:t> let us know if you are interested in scheduling a site visit with our team that meets your needs, either in-person or virtual.</a:t>
            </a:r>
          </a:p>
        </p:txBody>
      </p:sp>
      <p:sp>
        <p:nvSpPr>
          <p:cNvPr id="4" name="Slide Number Placeholder 3"/>
          <p:cNvSpPr>
            <a:spLocks noGrp="1"/>
          </p:cNvSpPr>
          <p:nvPr>
            <p:ph type="sldNum" sz="quarter" idx="5"/>
          </p:nvPr>
        </p:nvSpPr>
        <p:spPr/>
        <p:txBody>
          <a:bodyPr/>
          <a:lstStyle/>
          <a:p>
            <a:fld id="{5E29C255-5833-154E-BC47-DA98D4B13C86}" type="slidenum">
              <a:rPr lang="en-US" smtClean="0"/>
              <a:t>14</a:t>
            </a:fld>
            <a:endParaRPr lang="en-US"/>
          </a:p>
        </p:txBody>
      </p:sp>
    </p:spTree>
    <p:extLst>
      <p:ext uri="{BB962C8B-B14F-4D97-AF65-F5344CB8AC3E}">
        <p14:creationId xmlns:p14="http://schemas.microsoft.com/office/powerpoint/2010/main" val="1566148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11 components of the toolkit that I’ll describe in more detail in the following slides. It’s important to remember that you can tailor this project to make it work for your hospital. So you may not implement all the tools, and that’s okay. Or you may need to modify some to work for your hospital. </a:t>
            </a:r>
          </a:p>
          <a:p>
            <a:endParaRPr lang="en-US" dirty="0"/>
          </a:p>
          <a:p>
            <a:r>
              <a:rPr lang="en-US" dirty="0"/>
              <a:t>We know there are a lot of components, so first I wanted to break them down by target audience.</a:t>
            </a:r>
          </a:p>
        </p:txBody>
      </p:sp>
      <p:sp>
        <p:nvSpPr>
          <p:cNvPr id="4" name="Slide Number Placeholder 3"/>
          <p:cNvSpPr>
            <a:spLocks noGrp="1"/>
          </p:cNvSpPr>
          <p:nvPr>
            <p:ph type="sldNum" sz="quarter" idx="5"/>
          </p:nvPr>
        </p:nvSpPr>
        <p:spPr/>
        <p:txBody>
          <a:bodyPr/>
          <a:lstStyle/>
          <a:p>
            <a:fld id="{5E29C255-5833-154E-BC47-DA98D4B13C86}" type="slidenum">
              <a:rPr lang="en-US" smtClean="0"/>
              <a:t>15</a:t>
            </a:fld>
            <a:endParaRPr lang="en-US"/>
          </a:p>
        </p:txBody>
      </p:sp>
    </p:spTree>
    <p:extLst>
      <p:ext uri="{BB962C8B-B14F-4D97-AF65-F5344CB8AC3E}">
        <p14:creationId xmlns:p14="http://schemas.microsoft.com/office/powerpoint/2010/main" val="3896100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404534"/>
            <a:ext cx="7766936" cy="1646303"/>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grpSp>
        <p:nvGrpSpPr>
          <p:cNvPr id="45" name="Group 44">
            <a:extLst>
              <a:ext uri="{FF2B5EF4-FFF2-40B4-BE49-F238E27FC236}">
                <a16:creationId xmlns:a16="http://schemas.microsoft.com/office/drawing/2014/main" id="{E234AE20-A8F4-3BBD-1ABC-DDA2CCCBA3DB}"/>
              </a:ext>
            </a:extLst>
          </p:cNvPr>
          <p:cNvGrpSpPr/>
          <p:nvPr/>
        </p:nvGrpSpPr>
        <p:grpSpPr>
          <a:xfrm>
            <a:off x="1" y="23163"/>
            <a:ext cx="12192001" cy="6866469"/>
            <a:chOff x="0" y="-8467"/>
            <a:chExt cx="12192001" cy="6866471"/>
          </a:xfrm>
        </p:grpSpPr>
        <p:sp>
          <p:nvSpPr>
            <p:cNvPr id="46" name="Rectangle 23">
              <a:extLst>
                <a:ext uri="{FF2B5EF4-FFF2-40B4-BE49-F238E27FC236}">
                  <a16:creationId xmlns:a16="http://schemas.microsoft.com/office/drawing/2014/main" id="{FEAA03D2-5105-AC12-B75F-DD6D76837E48}"/>
                </a:ext>
              </a:extLst>
            </p:cNvPr>
            <p:cNvSpPr/>
            <p:nvPr/>
          </p:nvSpPr>
          <p:spPr>
            <a:xfrm>
              <a:off x="11216217" y="-8467"/>
              <a:ext cx="97260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2400" dirty="0"/>
            </a:p>
          </p:txBody>
        </p:sp>
        <p:sp>
          <p:nvSpPr>
            <p:cNvPr id="47" name="Rectangle 25">
              <a:extLst>
                <a:ext uri="{FF2B5EF4-FFF2-40B4-BE49-F238E27FC236}">
                  <a16:creationId xmlns:a16="http://schemas.microsoft.com/office/drawing/2014/main" id="{58D4A13C-2A0F-FB5C-0492-5C9AB76E2C9B}"/>
                </a:ext>
              </a:extLst>
            </p:cNvPr>
            <p:cNvSpPr/>
            <p:nvPr/>
          </p:nvSpPr>
          <p:spPr>
            <a:xfrm>
              <a:off x="11387137" y="-8467"/>
              <a:ext cx="804864"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2400" dirty="0"/>
            </a:p>
          </p:txBody>
        </p:sp>
        <p:sp>
          <p:nvSpPr>
            <p:cNvPr id="48" name="Isosceles Triangle 47">
              <a:extLst>
                <a:ext uri="{FF2B5EF4-FFF2-40B4-BE49-F238E27FC236}">
                  <a16:creationId xmlns:a16="http://schemas.microsoft.com/office/drawing/2014/main" id="{9938C0FA-CBF0-C9AF-98CC-9C43449D8E27}"/>
                </a:ext>
              </a:extLst>
            </p:cNvPr>
            <p:cNvSpPr/>
            <p:nvPr/>
          </p:nvSpPr>
          <p:spPr>
            <a:xfrm>
              <a:off x="10687222" y="3048000"/>
              <a:ext cx="1504779" cy="3810001"/>
            </a:xfrm>
            <a:prstGeom prst="triangle">
              <a:avLst>
                <a:gd name="adj" fmla="val 100000"/>
              </a:avLst>
            </a:prstGeom>
            <a:solidFill>
              <a:schemeClr val="accent3">
                <a:lumMod val="75000"/>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2400" dirty="0"/>
            </a:p>
          </p:txBody>
        </p:sp>
        <p:sp>
          <p:nvSpPr>
            <p:cNvPr id="49" name="Rectangle 27">
              <a:extLst>
                <a:ext uri="{FF2B5EF4-FFF2-40B4-BE49-F238E27FC236}">
                  <a16:creationId xmlns:a16="http://schemas.microsoft.com/office/drawing/2014/main" id="{AFB3E74B-5857-CDC3-54D9-E31B614414D5}"/>
                </a:ext>
              </a:extLst>
            </p:cNvPr>
            <p:cNvSpPr/>
            <p:nvPr/>
          </p:nvSpPr>
          <p:spPr>
            <a:xfrm>
              <a:off x="11390311" y="-8467"/>
              <a:ext cx="798513"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2400" dirty="0"/>
            </a:p>
          </p:txBody>
        </p:sp>
        <p:sp>
          <p:nvSpPr>
            <p:cNvPr id="50" name="Rectangle 28">
              <a:extLst>
                <a:ext uri="{FF2B5EF4-FFF2-40B4-BE49-F238E27FC236}">
                  <a16:creationId xmlns:a16="http://schemas.microsoft.com/office/drawing/2014/main" id="{3360CA98-B509-1D33-04B3-1FAED0628B7F}"/>
                </a:ext>
              </a:extLst>
            </p:cNvPr>
            <p:cNvSpPr/>
            <p:nvPr/>
          </p:nvSpPr>
          <p:spPr>
            <a:xfrm>
              <a:off x="11174233" y="71437"/>
              <a:ext cx="948804" cy="6786564"/>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6">
                <a:lumMod val="40000"/>
                <a:lumOff val="6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2400" dirty="0"/>
            </a:p>
          </p:txBody>
        </p:sp>
        <p:sp>
          <p:nvSpPr>
            <p:cNvPr id="51" name="Rectangle 29">
              <a:extLst>
                <a:ext uri="{FF2B5EF4-FFF2-40B4-BE49-F238E27FC236}">
                  <a16:creationId xmlns:a16="http://schemas.microsoft.com/office/drawing/2014/main" id="{AD9DC62E-F70B-DC53-E334-A6CD74107487}"/>
                </a:ext>
              </a:extLst>
            </p:cNvPr>
            <p:cNvSpPr/>
            <p:nvPr/>
          </p:nvSpPr>
          <p:spPr>
            <a:xfrm>
              <a:off x="11694053" y="-8467"/>
              <a:ext cx="4947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2400" dirty="0"/>
            </a:p>
          </p:txBody>
        </p:sp>
        <p:sp>
          <p:nvSpPr>
            <p:cNvPr id="52" name="Isosceles Triangle 51">
              <a:extLst>
                <a:ext uri="{FF2B5EF4-FFF2-40B4-BE49-F238E27FC236}">
                  <a16:creationId xmlns:a16="http://schemas.microsoft.com/office/drawing/2014/main" id="{D5328B96-9D2A-C38F-0053-1A1CC6312994}"/>
                </a:ext>
              </a:extLst>
            </p:cNvPr>
            <p:cNvSpPr/>
            <p:nvPr/>
          </p:nvSpPr>
          <p:spPr>
            <a:xfrm>
              <a:off x="10973781" y="4866377"/>
              <a:ext cx="1215047" cy="1991627"/>
            </a:xfrm>
            <a:prstGeom prst="triangle">
              <a:avLst>
                <a:gd name="adj" fmla="val 100000"/>
              </a:avLst>
            </a:prstGeom>
            <a:solidFill>
              <a:schemeClr val="accent6">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2400" dirty="0"/>
            </a:p>
          </p:txBody>
        </p:sp>
        <p:sp>
          <p:nvSpPr>
            <p:cNvPr id="53" name="Isosceles Triangle 52">
              <a:extLst>
                <a:ext uri="{FF2B5EF4-FFF2-40B4-BE49-F238E27FC236}">
                  <a16:creationId xmlns:a16="http://schemas.microsoft.com/office/drawing/2014/main" id="{30A78599-EC2C-7374-AF11-7CD0182FFF8F}"/>
                </a:ext>
              </a:extLst>
            </p:cNvPr>
            <p:cNvSpPr/>
            <p:nvPr/>
          </p:nvSpPr>
          <p:spPr>
            <a:xfrm>
              <a:off x="0" y="4013201"/>
              <a:ext cx="448733" cy="2813171"/>
            </a:xfrm>
            <a:prstGeom prst="triangle">
              <a:avLst>
                <a:gd name="adj" fmla="val 0"/>
              </a:avLst>
            </a:prstGeom>
            <a:solidFill>
              <a:schemeClr val="accent6">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2400" dirty="0"/>
            </a:p>
          </p:txBody>
        </p:sp>
      </p:grpSp>
      <p:cxnSp>
        <p:nvCxnSpPr>
          <p:cNvPr id="54" name="Straight Connector 53">
            <a:extLst>
              <a:ext uri="{FF2B5EF4-FFF2-40B4-BE49-F238E27FC236}">
                <a16:creationId xmlns:a16="http://schemas.microsoft.com/office/drawing/2014/main" id="{CB653BB4-A8B2-002D-5F90-90ECC2E694BD}"/>
              </a:ext>
            </a:extLst>
          </p:cNvPr>
          <p:cNvCxnSpPr>
            <a:cxnSpLocks/>
          </p:cNvCxnSpPr>
          <p:nvPr/>
        </p:nvCxnSpPr>
        <p:spPr>
          <a:xfrm>
            <a:off x="24939" y="23163"/>
            <a:ext cx="12123038" cy="0"/>
          </a:xfrm>
          <a:prstGeom prst="line">
            <a:avLst/>
          </a:prstGeom>
          <a:ln w="76200" cap="sq">
            <a:solidFill>
              <a:schemeClr val="accent6">
                <a:lumMod val="75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8172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3"/>
          </a:xfrm>
        </p:spPr>
        <p:txBody>
          <a:bodyPr anchor="ctr">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9575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3"/>
          </a:xfrm>
        </p:spPr>
        <p:txBody>
          <a:bodyPr anchor="ctr">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20" name="TextBox 19"/>
          <p:cNvSpPr txBox="1"/>
          <p:nvPr/>
        </p:nvSpPr>
        <p:spPr>
          <a:xfrm>
            <a:off x="541871" y="790379"/>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sz="1800" dirty="0">
              <a:solidFill>
                <a:schemeClr val="accent1">
                  <a:lumMod val="60000"/>
                  <a:lumOff val="40000"/>
                </a:schemeClr>
              </a:solidFill>
              <a:latin typeface="Arial"/>
            </a:endParaRPr>
          </a:p>
        </p:txBody>
      </p:sp>
    </p:spTree>
    <p:extLst>
      <p:ext uri="{BB962C8B-B14F-4D97-AF65-F5344CB8AC3E}">
        <p14:creationId xmlns:p14="http://schemas.microsoft.com/office/powerpoint/2010/main" val="3519943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9"/>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5"/>
          </a:xfrm>
        </p:spPr>
        <p:txBody>
          <a:bodyPr anchor="t">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86400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5"/>
          </a:xfrm>
        </p:spPr>
        <p:txBody>
          <a:bodyPr anchor="t">
            <a:normAutofit/>
          </a:bodyPr>
          <a:lstStyle>
            <a:lvl1pPr marL="0" indent="0" algn="l">
              <a:buNone/>
              <a:defRPr sz="18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24" name="TextBox 23"/>
          <p:cNvSpPr txBox="1"/>
          <p:nvPr/>
        </p:nvSpPr>
        <p:spPr>
          <a:xfrm>
            <a:off x="541871" y="790379"/>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9131891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5"/>
          </a:xfrm>
        </p:spPr>
        <p:txBody>
          <a:bodyPr anchor="t">
            <a:normAutofit/>
          </a:bodyPr>
          <a:lstStyle>
            <a:lvl1pPr marL="0" indent="0" algn="l">
              <a:buNone/>
              <a:defRPr sz="18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95448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9879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4" y="609600"/>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1"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620159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20" name="Google Shape;20;p5"/>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pPr lvl="0"/>
            <a:r>
              <a:rPr lang="en-US"/>
              <a:t>Click to edit Master text styles</a:t>
            </a:r>
          </a:p>
        </p:txBody>
      </p:sp>
    </p:spTree>
    <p:extLst>
      <p:ext uri="{BB962C8B-B14F-4D97-AF65-F5344CB8AC3E}">
        <p14:creationId xmlns:p14="http://schemas.microsoft.com/office/powerpoint/2010/main" val="12267726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24" name="Google Shape;24;p6"/>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pPr lvl="0"/>
            <a:r>
              <a:rPr lang="en-US"/>
              <a:t>Click to edit Master text styles</a:t>
            </a:r>
          </a:p>
        </p:txBody>
      </p:sp>
      <p:sp>
        <p:nvSpPr>
          <p:cNvPr id="25" name="Google Shape;25;p6"/>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pPr lvl="0"/>
            <a:r>
              <a:rPr lang="en-US"/>
              <a:t>Click to edit Master text styles</a:t>
            </a:r>
          </a:p>
        </p:txBody>
      </p:sp>
    </p:spTree>
    <p:extLst>
      <p:ext uri="{BB962C8B-B14F-4D97-AF65-F5344CB8AC3E}">
        <p14:creationId xmlns:p14="http://schemas.microsoft.com/office/powerpoint/2010/main" val="4051690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8705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8"/>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12628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5" y="2160590"/>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69" y="2160590"/>
            <a:ext cx="4184035"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95079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6" y="2160983"/>
            <a:ext cx="4185623" cy="576263"/>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6" y="2737246"/>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9" cy="576263"/>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5" y="2737246"/>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0987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1320800"/>
          </a:xfrm>
        </p:spPr>
        <p:txBody>
          <a:bodyPr/>
          <a:lstStyle/>
          <a:p>
            <a:r>
              <a:rPr lang="en-US"/>
              <a:t>Click to edit Master title style</a:t>
            </a:r>
            <a:endParaRPr lang="en-US" dirty="0"/>
          </a:p>
        </p:txBody>
      </p:sp>
    </p:spTree>
    <p:extLst>
      <p:ext uri="{BB962C8B-B14F-4D97-AF65-F5344CB8AC3E}">
        <p14:creationId xmlns:p14="http://schemas.microsoft.com/office/powerpoint/2010/main" val="3974467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DD7FB1-E67C-C700-32AB-E1156FEAC21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79248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1498604"/>
            <a:ext cx="3854528" cy="1278467"/>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2"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5" y="2777070"/>
            <a:ext cx="3854528" cy="2584449"/>
          </a:xfrm>
        </p:spPr>
        <p:txBody>
          <a:bodyPr>
            <a:normAutofit/>
          </a:bodyPr>
          <a:lstStyle>
            <a:lvl1pPr marL="0" indent="0">
              <a:buNone/>
              <a:defRPr sz="1400"/>
            </a:lvl1pPr>
            <a:lvl2pPr marL="457051" indent="0">
              <a:buNone/>
              <a:defRPr sz="1400"/>
            </a:lvl2pPr>
            <a:lvl3pPr marL="914104" indent="0">
              <a:buNone/>
              <a:defRPr sz="1200"/>
            </a:lvl3pPr>
            <a:lvl4pPr marL="1371155" indent="0">
              <a:buNone/>
              <a:defRPr sz="1000"/>
            </a:lvl4pPr>
            <a:lvl5pPr marL="1828205" indent="0">
              <a:buNone/>
              <a:defRPr sz="1000"/>
            </a:lvl5pPr>
            <a:lvl6pPr marL="2285258" indent="0">
              <a:buNone/>
              <a:defRPr sz="1000"/>
            </a:lvl6pPr>
            <a:lvl7pPr marL="2742309" indent="0">
              <a:buNone/>
              <a:defRPr sz="1000"/>
            </a:lvl7pPr>
            <a:lvl8pPr marL="3199360" indent="0">
              <a:buNone/>
              <a:defRPr sz="1000"/>
            </a:lvl8pPr>
            <a:lvl9pPr marL="3656411" indent="0">
              <a:buNone/>
              <a:defRPr sz="1000"/>
            </a:lvl9pPr>
          </a:lstStyle>
          <a:p>
            <a:pPr lvl="0"/>
            <a:r>
              <a:rPr lang="en-US"/>
              <a:t>Click to edit Master text styles</a:t>
            </a:r>
          </a:p>
        </p:txBody>
      </p:sp>
    </p:spTree>
    <p:extLst>
      <p:ext uri="{BB962C8B-B14F-4D97-AF65-F5344CB8AC3E}">
        <p14:creationId xmlns:p14="http://schemas.microsoft.com/office/powerpoint/2010/main" val="3955244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4800600"/>
            <a:ext cx="8596667" cy="566739"/>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5" y="609601"/>
            <a:ext cx="8596668" cy="3845719"/>
          </a:xfrm>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dirty="0"/>
              <a:t>Click icon to add picture</a:t>
            </a:r>
          </a:p>
        </p:txBody>
      </p:sp>
      <p:sp>
        <p:nvSpPr>
          <p:cNvPr id="4" name="Text Placeholder 3"/>
          <p:cNvSpPr>
            <a:spLocks noGrp="1"/>
          </p:cNvSpPr>
          <p:nvPr>
            <p:ph type="body" sz="half" idx="2"/>
          </p:nvPr>
        </p:nvSpPr>
        <p:spPr>
          <a:xfrm>
            <a:off x="677335" y="5367339"/>
            <a:ext cx="8596667" cy="674024"/>
          </a:xfrm>
        </p:spPr>
        <p:txBody>
          <a:bodyPr>
            <a:normAutofit/>
          </a:bodyPr>
          <a:lstStyle>
            <a:lvl1pPr marL="0" indent="0">
              <a:buNone/>
              <a:defRPr sz="12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332513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1" y="23163"/>
            <a:ext cx="12192001" cy="6866469"/>
            <a:chOff x="0" y="-8467"/>
            <a:chExt cx="12192001" cy="6866471"/>
          </a:xfrm>
        </p:grpSpPr>
        <p:sp>
          <p:nvSpPr>
            <p:cNvPr id="22" name="Rectangle 23"/>
            <p:cNvSpPr/>
            <p:nvPr/>
          </p:nvSpPr>
          <p:spPr>
            <a:xfrm>
              <a:off x="11216217" y="-8467"/>
              <a:ext cx="97260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2400" dirty="0"/>
            </a:p>
          </p:txBody>
        </p:sp>
        <p:sp>
          <p:nvSpPr>
            <p:cNvPr id="23" name="Rectangle 25"/>
            <p:cNvSpPr/>
            <p:nvPr/>
          </p:nvSpPr>
          <p:spPr>
            <a:xfrm>
              <a:off x="11387137" y="-8467"/>
              <a:ext cx="804864"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2400" dirty="0"/>
            </a:p>
          </p:txBody>
        </p:sp>
        <p:sp>
          <p:nvSpPr>
            <p:cNvPr id="24" name="Isosceles Triangle 23"/>
            <p:cNvSpPr/>
            <p:nvPr/>
          </p:nvSpPr>
          <p:spPr>
            <a:xfrm>
              <a:off x="10687222" y="3048000"/>
              <a:ext cx="1504779" cy="3810001"/>
            </a:xfrm>
            <a:prstGeom prst="triangle">
              <a:avLst>
                <a:gd name="adj" fmla="val 100000"/>
              </a:avLst>
            </a:prstGeom>
            <a:solidFill>
              <a:schemeClr val="accent3">
                <a:lumMod val="75000"/>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2400" dirty="0"/>
            </a:p>
          </p:txBody>
        </p:sp>
        <p:sp>
          <p:nvSpPr>
            <p:cNvPr id="25" name="Rectangle 27"/>
            <p:cNvSpPr/>
            <p:nvPr/>
          </p:nvSpPr>
          <p:spPr>
            <a:xfrm>
              <a:off x="11390311" y="-8467"/>
              <a:ext cx="798513"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2400" dirty="0"/>
            </a:p>
          </p:txBody>
        </p:sp>
        <p:sp>
          <p:nvSpPr>
            <p:cNvPr id="26" name="Rectangle 28"/>
            <p:cNvSpPr/>
            <p:nvPr/>
          </p:nvSpPr>
          <p:spPr>
            <a:xfrm>
              <a:off x="11174233" y="71437"/>
              <a:ext cx="948804" cy="6786564"/>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6">
                <a:lumMod val="40000"/>
                <a:lumOff val="6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2400" dirty="0"/>
            </a:p>
          </p:txBody>
        </p:sp>
        <p:sp>
          <p:nvSpPr>
            <p:cNvPr id="27" name="Rectangle 29"/>
            <p:cNvSpPr/>
            <p:nvPr/>
          </p:nvSpPr>
          <p:spPr>
            <a:xfrm>
              <a:off x="11694053" y="-8467"/>
              <a:ext cx="4947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2400" dirty="0"/>
            </a:p>
          </p:txBody>
        </p:sp>
        <p:sp>
          <p:nvSpPr>
            <p:cNvPr id="28" name="Isosceles Triangle 27"/>
            <p:cNvSpPr/>
            <p:nvPr/>
          </p:nvSpPr>
          <p:spPr>
            <a:xfrm>
              <a:off x="10973781" y="4866377"/>
              <a:ext cx="1215047" cy="1991627"/>
            </a:xfrm>
            <a:prstGeom prst="triangle">
              <a:avLst>
                <a:gd name="adj" fmla="val 100000"/>
              </a:avLst>
            </a:prstGeom>
            <a:solidFill>
              <a:schemeClr val="accent6">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2400" dirty="0"/>
            </a:p>
          </p:txBody>
        </p:sp>
        <p:sp>
          <p:nvSpPr>
            <p:cNvPr id="29" name="Isosceles Triangle 28"/>
            <p:cNvSpPr/>
            <p:nvPr/>
          </p:nvSpPr>
          <p:spPr>
            <a:xfrm>
              <a:off x="0" y="4013201"/>
              <a:ext cx="448733" cy="2813171"/>
            </a:xfrm>
            <a:prstGeom prst="triangle">
              <a:avLst>
                <a:gd name="adj" fmla="val 0"/>
              </a:avLst>
            </a:prstGeom>
            <a:solidFill>
              <a:schemeClr val="accent6">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2400" dirty="0"/>
            </a:p>
          </p:txBody>
        </p:sp>
      </p:grpSp>
      <p:sp>
        <p:nvSpPr>
          <p:cNvPr id="2" name="Title Placeholder 1"/>
          <p:cNvSpPr>
            <a:spLocks noGrp="1"/>
          </p:cNvSpPr>
          <p:nvPr>
            <p:ph type="title"/>
          </p:nvPr>
        </p:nvSpPr>
        <p:spPr>
          <a:xfrm>
            <a:off x="677335"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5" y="2160590"/>
            <a:ext cx="8596668"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05133" y="6041363"/>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CC6BD2E-EB6C-40AD-84A3-6D3FFCD3FD9C}" type="datetimeFigureOut">
              <a:rPr lang="en-US" smtClean="0"/>
              <a:t>1/24/2024</a:t>
            </a:fld>
            <a:endParaRPr lang="en-US" dirty="0"/>
          </a:p>
        </p:txBody>
      </p:sp>
      <p:sp>
        <p:nvSpPr>
          <p:cNvPr id="5" name="Footer Placeholder 4"/>
          <p:cNvSpPr>
            <a:spLocks noGrp="1"/>
          </p:cNvSpPr>
          <p:nvPr>
            <p:ph type="ftr" sz="quarter" idx="3"/>
          </p:nvPr>
        </p:nvSpPr>
        <p:spPr>
          <a:xfrm>
            <a:off x="677335" y="6041363"/>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4" y="6041363"/>
            <a:ext cx="683339" cy="365125"/>
          </a:xfrm>
          <a:prstGeom prst="rect">
            <a:avLst/>
          </a:prstGeom>
        </p:spPr>
        <p:txBody>
          <a:bodyPr vert="horz" lIns="91440" tIns="45720" rIns="91440" bIns="45720" rtlCol="0" anchor="ctr"/>
          <a:lstStyle>
            <a:lvl1pPr algn="r">
              <a:defRPr sz="900">
                <a:solidFill>
                  <a:schemeClr val="accent1"/>
                </a:solidFill>
              </a:defRPr>
            </a:lvl1pPr>
          </a:lstStyle>
          <a:p>
            <a:fld id="{5F81E570-3D21-4C7F-97C4-6FF287995C40}" type="slidenum">
              <a:rPr lang="en-US" smtClean="0"/>
              <a:t>‹#›</a:t>
            </a:fld>
            <a:endParaRPr lang="en-US" dirty="0"/>
          </a:p>
        </p:txBody>
      </p:sp>
      <p:pic>
        <p:nvPicPr>
          <p:cNvPr id="8" name="Picture 7" descr="Text&#10;&#10;Description automatically generated">
            <a:extLst>
              <a:ext uri="{FF2B5EF4-FFF2-40B4-BE49-F238E27FC236}">
                <a16:creationId xmlns:a16="http://schemas.microsoft.com/office/drawing/2014/main" id="{3B10095E-81CB-CFC9-69E5-AD8AA35EBD2E}"/>
              </a:ext>
            </a:extLst>
          </p:cNvPr>
          <p:cNvPicPr>
            <a:picLocks noChangeAspect="1"/>
          </p:cNvPicPr>
          <p:nvPr/>
        </p:nvPicPr>
        <p:blipFill>
          <a:blip r:embed="rId20"/>
          <a:stretch>
            <a:fillRect/>
          </a:stretch>
        </p:blipFill>
        <p:spPr>
          <a:xfrm>
            <a:off x="694344" y="6245505"/>
            <a:ext cx="1791683" cy="612495"/>
          </a:xfrm>
          <a:prstGeom prst="rect">
            <a:avLst/>
          </a:prstGeom>
        </p:spPr>
      </p:pic>
      <p:pic>
        <p:nvPicPr>
          <p:cNvPr id="9" name="Picture 8" descr="Logo, company name&#10;&#10;Description automatically generated">
            <a:extLst>
              <a:ext uri="{FF2B5EF4-FFF2-40B4-BE49-F238E27FC236}">
                <a16:creationId xmlns:a16="http://schemas.microsoft.com/office/drawing/2014/main" id="{FDB917F3-8D4F-D12D-57B9-968F10A9840D}"/>
              </a:ext>
            </a:extLst>
          </p:cNvPr>
          <p:cNvPicPr>
            <a:picLocks noChangeAspect="1"/>
          </p:cNvPicPr>
          <p:nvPr/>
        </p:nvPicPr>
        <p:blipFill>
          <a:blip r:embed="rId21"/>
          <a:stretch>
            <a:fillRect/>
          </a:stretch>
        </p:blipFill>
        <p:spPr>
          <a:xfrm>
            <a:off x="7180119" y="6280618"/>
            <a:ext cx="1367136" cy="554219"/>
          </a:xfrm>
          <a:prstGeom prst="rect">
            <a:avLst/>
          </a:prstGeom>
        </p:spPr>
      </p:pic>
      <p:cxnSp>
        <p:nvCxnSpPr>
          <p:cNvPr id="12" name="Straight Connector 11">
            <a:extLst>
              <a:ext uri="{FF2B5EF4-FFF2-40B4-BE49-F238E27FC236}">
                <a16:creationId xmlns:a16="http://schemas.microsoft.com/office/drawing/2014/main" id="{7275E142-CA65-CB41-ED17-B963086E8AD6}"/>
              </a:ext>
            </a:extLst>
          </p:cNvPr>
          <p:cNvCxnSpPr>
            <a:cxnSpLocks/>
          </p:cNvCxnSpPr>
          <p:nvPr/>
        </p:nvCxnSpPr>
        <p:spPr>
          <a:xfrm>
            <a:off x="24939" y="23163"/>
            <a:ext cx="12123038" cy="0"/>
          </a:xfrm>
          <a:prstGeom prst="line">
            <a:avLst/>
          </a:prstGeom>
          <a:ln w="76200" cap="sq">
            <a:solidFill>
              <a:schemeClr val="accent6">
                <a:lumMod val="75000"/>
              </a:schemeClr>
            </a:solidFill>
            <a:miter lim="800000"/>
          </a:ln>
        </p:spPr>
        <p:style>
          <a:lnRef idx="1">
            <a:schemeClr val="accent1"/>
          </a:lnRef>
          <a:fillRef idx="0">
            <a:schemeClr val="accent1"/>
          </a:fillRef>
          <a:effectRef idx="0">
            <a:schemeClr val="accent1"/>
          </a:effectRef>
          <a:fontRef idx="minor">
            <a:schemeClr val="tx1"/>
          </a:fontRef>
        </p:style>
      </p:cxnSp>
      <p:pic>
        <p:nvPicPr>
          <p:cNvPr id="13" name="Picture 12" descr="Qr code&#10;&#10;Description automatically generated">
            <a:extLst>
              <a:ext uri="{FF2B5EF4-FFF2-40B4-BE49-F238E27FC236}">
                <a16:creationId xmlns:a16="http://schemas.microsoft.com/office/drawing/2014/main" id="{D828C800-6E71-EC60-1AF6-7C14E4CDEF98}"/>
              </a:ext>
            </a:extLst>
          </p:cNvPr>
          <p:cNvPicPr>
            <a:picLocks noChangeAspect="1"/>
          </p:cNvPicPr>
          <p:nvPr userDrawn="1"/>
        </p:nvPicPr>
        <p:blipFill rotWithShape="1">
          <a:blip r:embed="rId22">
            <a:extLst>
              <a:ext uri="{28A0092B-C50C-407E-A947-70E740481C1C}">
                <a14:useLocalDpi xmlns:a14="http://schemas.microsoft.com/office/drawing/2010/main" val="0"/>
              </a:ext>
            </a:extLst>
          </a:blip>
          <a:srcRect l="7907" t="7694" r="7070" b="7536"/>
          <a:stretch/>
        </p:blipFill>
        <p:spPr>
          <a:xfrm>
            <a:off x="3043310" y="5945185"/>
            <a:ext cx="911939" cy="889652"/>
          </a:xfrm>
          <a:prstGeom prst="rect">
            <a:avLst/>
          </a:prstGeom>
        </p:spPr>
      </p:pic>
      <p:sp>
        <p:nvSpPr>
          <p:cNvPr id="14" name="TextBox 13">
            <a:extLst>
              <a:ext uri="{FF2B5EF4-FFF2-40B4-BE49-F238E27FC236}">
                <a16:creationId xmlns:a16="http://schemas.microsoft.com/office/drawing/2014/main" id="{7EA621AC-4D84-89B8-2243-E9D31D7330B6}"/>
              </a:ext>
            </a:extLst>
          </p:cNvPr>
          <p:cNvSpPr txBox="1"/>
          <p:nvPr userDrawn="1"/>
        </p:nvSpPr>
        <p:spPr>
          <a:xfrm>
            <a:off x="4544823" y="6304002"/>
            <a:ext cx="1983425" cy="553998"/>
          </a:xfrm>
          <a:prstGeom prst="rect">
            <a:avLst/>
          </a:prstGeom>
          <a:noFill/>
        </p:spPr>
        <p:txBody>
          <a:bodyPr wrap="square" rtlCol="0">
            <a:spAutoFit/>
          </a:bodyPr>
          <a:lstStyle/>
          <a:p>
            <a:r>
              <a:rPr lang="en-US" sz="1000" b="1" dirty="0">
                <a:solidFill>
                  <a:schemeClr val="tx1">
                    <a:lumMod val="50000"/>
                  </a:schemeClr>
                </a:solidFill>
              </a:rPr>
              <a:t>Scan this QR code with your smartphone’s camera to access the SUCCESS webpage!</a:t>
            </a:r>
          </a:p>
        </p:txBody>
      </p:sp>
    </p:spTree>
    <p:extLst>
      <p:ext uri="{BB962C8B-B14F-4D97-AF65-F5344CB8AC3E}">
        <p14:creationId xmlns:p14="http://schemas.microsoft.com/office/powerpoint/2010/main" val="15899236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457189"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1" indent="-342891" algn="l" defTabSz="457189"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32" indent="-285744" algn="l" defTabSz="457189"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971" indent="-228594" algn="l" defTabSz="457189"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160"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349"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537"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726"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914"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103"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msqc.org/success/"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f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successproject@umich.edu"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s://msqc.org/quality-improvement/2024-msqc-quality-initiatives/"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mailto:jameling@umich.edu" TargetMode="External"/><Relationship Id="rId2" Type="http://schemas.openxmlformats.org/officeDocument/2006/relationships/hyperlink" Target="https://msqc.org/success/"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1DCDE-1B0E-2D11-7477-F24589840508}"/>
              </a:ext>
            </a:extLst>
          </p:cNvPr>
          <p:cNvSpPr>
            <a:spLocks noGrp="1"/>
          </p:cNvSpPr>
          <p:nvPr>
            <p:ph type="ctrTitle"/>
          </p:nvPr>
        </p:nvSpPr>
        <p:spPr>
          <a:xfrm>
            <a:off x="890422" y="835017"/>
            <a:ext cx="6297456" cy="3215820"/>
          </a:xfrm>
        </p:spPr>
        <p:txBody>
          <a:bodyPr>
            <a:noAutofit/>
          </a:bodyPr>
          <a:lstStyle/>
          <a:p>
            <a:pPr algn="l">
              <a:lnSpc>
                <a:spcPct val="90000"/>
              </a:lnSpc>
            </a:pPr>
            <a:r>
              <a:rPr lang="en-US" sz="4800" dirty="0"/>
              <a:t>Kickoff for Surgical Urinary Catheter Care Enhancement Safety Study (SUCCESS)</a:t>
            </a:r>
          </a:p>
        </p:txBody>
      </p:sp>
      <p:sp>
        <p:nvSpPr>
          <p:cNvPr id="3" name="Text Placeholder 2">
            <a:extLst>
              <a:ext uri="{FF2B5EF4-FFF2-40B4-BE49-F238E27FC236}">
                <a16:creationId xmlns:a16="http://schemas.microsoft.com/office/drawing/2014/main" id="{365AE6E8-A794-BEBF-0987-A1EB73AF541B}"/>
              </a:ext>
            </a:extLst>
          </p:cNvPr>
          <p:cNvSpPr>
            <a:spLocks noGrp="1"/>
          </p:cNvSpPr>
          <p:nvPr>
            <p:ph type="subTitle" idx="1"/>
          </p:nvPr>
        </p:nvSpPr>
        <p:spPr>
          <a:xfrm>
            <a:off x="890423" y="4050833"/>
            <a:ext cx="5047390" cy="1990529"/>
          </a:xfrm>
        </p:spPr>
        <p:txBody>
          <a:bodyPr>
            <a:normAutofit/>
          </a:bodyPr>
          <a:lstStyle/>
          <a:p>
            <a:pPr algn="l">
              <a:spcBef>
                <a:spcPts val="0"/>
              </a:spcBef>
              <a:spcAft>
                <a:spcPts val="600"/>
              </a:spcAft>
            </a:pPr>
            <a:r>
              <a:rPr lang="en-US" sz="2400" dirty="0">
                <a:solidFill>
                  <a:schemeClr val="accent6"/>
                </a:solidFill>
              </a:rPr>
              <a:t>2024 Quality Improvement Project</a:t>
            </a:r>
          </a:p>
          <a:p>
            <a:pPr algn="l">
              <a:spcBef>
                <a:spcPts val="0"/>
              </a:spcBef>
              <a:spcAft>
                <a:spcPts val="600"/>
              </a:spcAft>
            </a:pPr>
            <a:endParaRPr lang="en-US" sz="2400" dirty="0">
              <a:solidFill>
                <a:schemeClr val="accent6"/>
              </a:solidFill>
            </a:endParaRPr>
          </a:p>
          <a:p>
            <a:pPr algn="l">
              <a:spcBef>
                <a:spcPts val="0"/>
              </a:spcBef>
              <a:spcAft>
                <a:spcPts val="600"/>
              </a:spcAft>
            </a:pPr>
            <a:r>
              <a:rPr lang="en-US" sz="2400" dirty="0">
                <a:solidFill>
                  <a:schemeClr val="accent6"/>
                </a:solidFill>
              </a:rPr>
              <a:t>January 24, 2024 </a:t>
            </a:r>
          </a:p>
        </p:txBody>
      </p:sp>
      <p:pic>
        <p:nvPicPr>
          <p:cNvPr id="7" name="Picture 6" descr="Text&#10;&#10;Description automatically generated">
            <a:extLst>
              <a:ext uri="{FF2B5EF4-FFF2-40B4-BE49-F238E27FC236}">
                <a16:creationId xmlns:a16="http://schemas.microsoft.com/office/drawing/2014/main" id="{9E1FC951-48ED-CA22-09AA-12F0554766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8700" y="1635382"/>
            <a:ext cx="3765692" cy="1289749"/>
          </a:xfrm>
          <a:prstGeom prst="rect">
            <a:avLst/>
          </a:prstGeom>
        </p:spPr>
      </p:pic>
      <p:pic>
        <p:nvPicPr>
          <p:cNvPr id="9" name="Picture 8" descr="Logo, company name&#10;&#10;Description automatically generated">
            <a:extLst>
              <a:ext uri="{FF2B5EF4-FFF2-40B4-BE49-F238E27FC236}">
                <a16:creationId xmlns:a16="http://schemas.microsoft.com/office/drawing/2014/main" id="{F4921260-80DE-3435-FD97-E7EB51CF1D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5885" y="3170317"/>
            <a:ext cx="3765692" cy="1525105"/>
          </a:xfrm>
          <a:prstGeom prst="rect">
            <a:avLst/>
          </a:prstGeom>
        </p:spPr>
      </p:pic>
    </p:spTree>
    <p:extLst>
      <p:ext uri="{BB962C8B-B14F-4D97-AF65-F5344CB8AC3E}">
        <p14:creationId xmlns:p14="http://schemas.microsoft.com/office/powerpoint/2010/main" val="3015887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A9BAB528-68AE-9EE2-E7BA-2490E42087E1}"/>
              </a:ext>
            </a:extLst>
          </p:cNvPr>
          <p:cNvSpPr/>
          <p:nvPr/>
        </p:nvSpPr>
        <p:spPr>
          <a:xfrm>
            <a:off x="800623" y="4910771"/>
            <a:ext cx="1654899" cy="729466"/>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B4D9D9-D09F-9C56-831E-F8E3B4A9D1A4}"/>
              </a:ext>
            </a:extLst>
          </p:cNvPr>
          <p:cNvSpPr/>
          <p:nvPr/>
        </p:nvSpPr>
        <p:spPr>
          <a:xfrm>
            <a:off x="800623" y="3764576"/>
            <a:ext cx="1654899" cy="729466"/>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D01E80E-E913-2ED2-FCEE-37B52FC57555}"/>
              </a:ext>
            </a:extLst>
          </p:cNvPr>
          <p:cNvSpPr/>
          <p:nvPr/>
        </p:nvSpPr>
        <p:spPr>
          <a:xfrm>
            <a:off x="800623" y="2632879"/>
            <a:ext cx="1654899" cy="729466"/>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1F1AF376-A4A0-7F63-B42B-C39A686861F3}"/>
              </a:ext>
            </a:extLst>
          </p:cNvPr>
          <p:cNvSpPr/>
          <p:nvPr/>
        </p:nvSpPr>
        <p:spPr>
          <a:xfrm>
            <a:off x="800624" y="1530848"/>
            <a:ext cx="1654899" cy="729466"/>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54E28D-C23B-85BA-816B-8B1586552B1E}"/>
              </a:ext>
            </a:extLst>
          </p:cNvPr>
          <p:cNvSpPr>
            <a:spLocks noGrp="1"/>
          </p:cNvSpPr>
          <p:nvPr>
            <p:ph type="title"/>
          </p:nvPr>
        </p:nvSpPr>
        <p:spPr>
          <a:xfrm>
            <a:off x="677334" y="609600"/>
            <a:ext cx="10943166" cy="1320800"/>
          </a:xfrm>
        </p:spPr>
        <p:txBody>
          <a:bodyPr/>
          <a:lstStyle/>
          <a:p>
            <a:r>
              <a:rPr lang="en-US" dirty="0"/>
              <a:t>Implementing SUCCESS at Your Hospital – </a:t>
            </a:r>
            <a:r>
              <a:rPr lang="en-US" sz="2000" dirty="0">
                <a:solidFill>
                  <a:schemeClr val="accent2"/>
                </a:solidFill>
              </a:rPr>
              <a:t>CONTINUING SITES</a:t>
            </a:r>
            <a:endParaRPr lang="en-US" dirty="0">
              <a:solidFill>
                <a:schemeClr val="accent2"/>
              </a:solidFill>
            </a:endParaRPr>
          </a:p>
        </p:txBody>
      </p:sp>
      <p:sp>
        <p:nvSpPr>
          <p:cNvPr id="3" name="Content Placeholder 2">
            <a:extLst>
              <a:ext uri="{FF2B5EF4-FFF2-40B4-BE49-F238E27FC236}">
                <a16:creationId xmlns:a16="http://schemas.microsoft.com/office/drawing/2014/main" id="{9FDA0526-7743-00CC-37A0-813BDAE69A0E}"/>
              </a:ext>
            </a:extLst>
          </p:cNvPr>
          <p:cNvSpPr>
            <a:spLocks noGrp="1"/>
          </p:cNvSpPr>
          <p:nvPr>
            <p:ph idx="1"/>
          </p:nvPr>
        </p:nvSpPr>
        <p:spPr>
          <a:xfrm>
            <a:off x="2755899" y="1530848"/>
            <a:ext cx="9004589" cy="3947511"/>
          </a:xfrm>
        </p:spPr>
        <p:txBody>
          <a:bodyPr>
            <a:noAutofit/>
          </a:bodyPr>
          <a:lstStyle/>
          <a:p>
            <a:pPr marL="0" indent="0">
              <a:spcBef>
                <a:spcPts val="0"/>
              </a:spcBef>
              <a:buNone/>
            </a:pPr>
            <a:r>
              <a:rPr lang="en-US" sz="2800" b="1" dirty="0"/>
              <a:t>Prepare your hospital: </a:t>
            </a:r>
            <a:r>
              <a:rPr lang="en-US" sz="2400" dirty="0"/>
              <a:t>Multidisciplinary meeting           with key stakeholders by March 29</a:t>
            </a:r>
          </a:p>
          <a:p>
            <a:pPr marL="457188" lvl="1" indent="0">
              <a:spcBef>
                <a:spcPts val="0"/>
              </a:spcBef>
              <a:buNone/>
            </a:pPr>
            <a:r>
              <a:rPr lang="en-US" sz="2000" dirty="0"/>
              <a:t> </a:t>
            </a:r>
          </a:p>
          <a:p>
            <a:pPr marL="0" indent="0">
              <a:spcBef>
                <a:spcPts val="0"/>
              </a:spcBef>
              <a:buNone/>
            </a:pPr>
            <a:r>
              <a:rPr lang="en-US" sz="2800" b="1" dirty="0"/>
              <a:t>Make a Plan: </a:t>
            </a:r>
            <a:r>
              <a:rPr lang="en-US" sz="2400" dirty="0"/>
              <a:t>Re-review your GPS results and baseline data</a:t>
            </a:r>
          </a:p>
          <a:p>
            <a:pPr marL="0" indent="0">
              <a:spcBef>
                <a:spcPts val="0"/>
              </a:spcBef>
              <a:buNone/>
            </a:pPr>
            <a:endParaRPr lang="en-US" sz="2400" b="1" dirty="0"/>
          </a:p>
          <a:p>
            <a:pPr marL="0" indent="0">
              <a:spcBef>
                <a:spcPts val="0"/>
              </a:spcBef>
              <a:buNone/>
            </a:pPr>
            <a:r>
              <a:rPr lang="en-US" sz="1800" b="1" dirty="0"/>
              <a:t>   </a:t>
            </a:r>
          </a:p>
          <a:p>
            <a:pPr marL="9525" lvl="1" indent="0">
              <a:spcBef>
                <a:spcPts val="0"/>
              </a:spcBef>
              <a:buNone/>
            </a:pPr>
            <a:r>
              <a:rPr lang="en-US" sz="2800" b="1" dirty="0"/>
              <a:t>Implement the SUCCESS Toolkit: </a:t>
            </a:r>
            <a:r>
              <a:rPr lang="en-US" sz="2400" dirty="0"/>
              <a:t>Continue the implementation, refine the Urinary Catheter Pathway Template</a:t>
            </a:r>
          </a:p>
          <a:p>
            <a:pPr marL="9525" lvl="1" indent="0">
              <a:spcBef>
                <a:spcPts val="0"/>
              </a:spcBef>
              <a:buNone/>
            </a:pPr>
            <a:endParaRPr lang="en-US" sz="2800" b="1" dirty="0"/>
          </a:p>
          <a:p>
            <a:pPr marL="0" indent="0">
              <a:spcBef>
                <a:spcPts val="0"/>
              </a:spcBef>
              <a:buNone/>
            </a:pPr>
            <a:r>
              <a:rPr lang="en-US" sz="2800" b="1" dirty="0"/>
              <a:t>Evaluate: </a:t>
            </a:r>
            <a:r>
              <a:rPr lang="en-US" sz="2400" dirty="0"/>
              <a:t>Perform quality review; monitor process/        outcome measures</a:t>
            </a:r>
            <a:endParaRPr lang="en-US" sz="2800" b="1" dirty="0"/>
          </a:p>
        </p:txBody>
      </p:sp>
      <p:sp>
        <p:nvSpPr>
          <p:cNvPr id="8" name="TextBox 7">
            <a:extLst>
              <a:ext uri="{FF2B5EF4-FFF2-40B4-BE49-F238E27FC236}">
                <a16:creationId xmlns:a16="http://schemas.microsoft.com/office/drawing/2014/main" id="{8B4E4E28-97DC-C2E5-C275-8667D4DABCD1}"/>
              </a:ext>
            </a:extLst>
          </p:cNvPr>
          <p:cNvSpPr txBox="1"/>
          <p:nvPr/>
        </p:nvSpPr>
        <p:spPr>
          <a:xfrm>
            <a:off x="1071222" y="1673054"/>
            <a:ext cx="1384300" cy="4124206"/>
          </a:xfrm>
          <a:prstGeom prst="rect">
            <a:avLst/>
          </a:prstGeom>
          <a:noFill/>
        </p:spPr>
        <p:txBody>
          <a:bodyPr wrap="square" rtlCol="0">
            <a:spAutoFit/>
          </a:bodyPr>
          <a:lstStyle/>
          <a:p>
            <a:r>
              <a:rPr lang="en-US" sz="2400" b="1" dirty="0"/>
              <a:t>Step 1:</a:t>
            </a:r>
          </a:p>
          <a:p>
            <a:endParaRPr lang="en-US" sz="2400" b="1" dirty="0"/>
          </a:p>
          <a:p>
            <a:endParaRPr lang="en-US" sz="2400" b="1" dirty="0"/>
          </a:p>
          <a:p>
            <a:r>
              <a:rPr lang="en-US" sz="2400" b="1" dirty="0"/>
              <a:t>Step 2:</a:t>
            </a:r>
          </a:p>
          <a:p>
            <a:endParaRPr lang="en-US" sz="2400" b="1" dirty="0"/>
          </a:p>
          <a:p>
            <a:endParaRPr lang="en-US" sz="2400" b="1" dirty="0"/>
          </a:p>
          <a:p>
            <a:r>
              <a:rPr lang="en-US" sz="2400" b="1" dirty="0"/>
              <a:t>Step 3:</a:t>
            </a:r>
          </a:p>
          <a:p>
            <a:endParaRPr lang="en-US" sz="2800" b="1" dirty="0"/>
          </a:p>
          <a:p>
            <a:endParaRPr lang="en-US" sz="2400" b="1" dirty="0"/>
          </a:p>
          <a:p>
            <a:r>
              <a:rPr lang="en-US" sz="2400" b="1" dirty="0"/>
              <a:t>Step 4:</a:t>
            </a:r>
            <a:endParaRPr lang="en-US" b="1" dirty="0"/>
          </a:p>
          <a:p>
            <a:endParaRPr lang="en-US" dirty="0"/>
          </a:p>
        </p:txBody>
      </p:sp>
    </p:spTree>
    <p:extLst>
      <p:ext uri="{BB962C8B-B14F-4D97-AF65-F5344CB8AC3E}">
        <p14:creationId xmlns:p14="http://schemas.microsoft.com/office/powerpoint/2010/main" val="1959436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EAB3B49C-DDCC-0719-42FF-F0C2FDC991D7}"/>
              </a:ext>
            </a:extLst>
          </p:cNvPr>
          <p:cNvSpPr/>
          <p:nvPr/>
        </p:nvSpPr>
        <p:spPr>
          <a:xfrm>
            <a:off x="472611" y="644727"/>
            <a:ext cx="1910993" cy="1107064"/>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991FA2-FE33-8F2C-9FDA-5940414886AA}"/>
              </a:ext>
            </a:extLst>
          </p:cNvPr>
          <p:cNvSpPr>
            <a:spLocks noGrp="1"/>
          </p:cNvSpPr>
          <p:nvPr>
            <p:ph type="title"/>
          </p:nvPr>
        </p:nvSpPr>
        <p:spPr>
          <a:xfrm>
            <a:off x="736058" y="894826"/>
            <a:ext cx="8122716" cy="808139"/>
          </a:xfrm>
        </p:spPr>
        <p:txBody>
          <a:bodyPr>
            <a:normAutofit/>
          </a:bodyPr>
          <a:lstStyle/>
          <a:p>
            <a:r>
              <a:rPr lang="en-US" dirty="0"/>
              <a:t>Step 1: Prepare Your Hospital</a:t>
            </a:r>
          </a:p>
        </p:txBody>
      </p:sp>
      <p:sp>
        <p:nvSpPr>
          <p:cNvPr id="3" name="Content Placeholder 2">
            <a:extLst>
              <a:ext uri="{FF2B5EF4-FFF2-40B4-BE49-F238E27FC236}">
                <a16:creationId xmlns:a16="http://schemas.microsoft.com/office/drawing/2014/main" id="{F053F2C5-6873-F2EF-FBEC-CB2A0F62369E}"/>
              </a:ext>
            </a:extLst>
          </p:cNvPr>
          <p:cNvSpPr>
            <a:spLocks noGrp="1"/>
          </p:cNvSpPr>
          <p:nvPr>
            <p:ph idx="1"/>
          </p:nvPr>
        </p:nvSpPr>
        <p:spPr>
          <a:xfrm>
            <a:off x="736058" y="1998676"/>
            <a:ext cx="4809065" cy="3964498"/>
          </a:xfrm>
        </p:spPr>
        <p:txBody>
          <a:bodyPr>
            <a:normAutofit lnSpcReduction="10000"/>
          </a:bodyPr>
          <a:lstStyle/>
          <a:p>
            <a:r>
              <a:rPr lang="en-US" sz="2600" dirty="0"/>
              <a:t>Orient leaders and team to change</a:t>
            </a:r>
          </a:p>
          <a:p>
            <a:pPr lvl="1"/>
            <a:r>
              <a:rPr lang="en-US" sz="2000" dirty="0"/>
              <a:t>The </a:t>
            </a:r>
            <a:r>
              <a:rPr lang="en-US" sz="2000" dirty="0">
                <a:solidFill>
                  <a:srgbClr val="2178B6"/>
                </a:solidFill>
              </a:rPr>
              <a:t>SUCCESS Toolkit Value Proposition </a:t>
            </a:r>
            <a:r>
              <a:rPr lang="en-US" sz="2000" dirty="0"/>
              <a:t>provides statistics and stories (Mr. Fine and Mr. Hurt!) about urinary catheter harm that are useful to engage leadership and raise awareness of the problem</a:t>
            </a:r>
          </a:p>
          <a:p>
            <a:pPr lvl="1"/>
            <a:r>
              <a:rPr lang="en-US" sz="2000" dirty="0"/>
              <a:t>Short video to show at your hospital’s kick-off meeting is available </a:t>
            </a:r>
          </a:p>
        </p:txBody>
      </p:sp>
      <p:pic>
        <p:nvPicPr>
          <p:cNvPr id="5" name="Picture 4">
            <a:extLst>
              <a:ext uri="{FF2B5EF4-FFF2-40B4-BE49-F238E27FC236}">
                <a16:creationId xmlns:a16="http://schemas.microsoft.com/office/drawing/2014/main" id="{0351141B-C49E-7326-11C5-CD7A69E0F1E0}"/>
              </a:ext>
            </a:extLst>
          </p:cNvPr>
          <p:cNvPicPr>
            <a:picLocks noChangeAspect="1"/>
          </p:cNvPicPr>
          <p:nvPr/>
        </p:nvPicPr>
        <p:blipFill>
          <a:blip r:embed="rId3"/>
          <a:stretch>
            <a:fillRect/>
          </a:stretch>
        </p:blipFill>
        <p:spPr>
          <a:xfrm>
            <a:off x="6096000" y="2455877"/>
            <a:ext cx="4948455" cy="28006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8211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1269CEA1-D19E-09EF-D293-9A9A324F4959}"/>
              </a:ext>
            </a:extLst>
          </p:cNvPr>
          <p:cNvSpPr txBox="1">
            <a:spLocks/>
          </p:cNvSpPr>
          <p:nvPr/>
        </p:nvSpPr>
        <p:spPr>
          <a:xfrm>
            <a:off x="974741" y="889425"/>
            <a:ext cx="5186573" cy="1283515"/>
          </a:xfrm>
          <a:prstGeom prst="rect">
            <a:avLst/>
          </a:prstGeom>
        </p:spPr>
        <p:txBody>
          <a:bodyPr vert="horz" lIns="91440" tIns="45720" rIns="91440" bIns="45720" rtlCol="0" anchor="t">
            <a:normAutofit/>
          </a:bodyPr>
          <a:lstStyle>
            <a:lvl1pPr algn="l" defTabSz="457189"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Multidisciplinary Meeting</a:t>
            </a:r>
          </a:p>
        </p:txBody>
      </p:sp>
      <p:sp>
        <p:nvSpPr>
          <p:cNvPr id="8" name="Content Placeholder 4">
            <a:extLst>
              <a:ext uri="{FF2B5EF4-FFF2-40B4-BE49-F238E27FC236}">
                <a16:creationId xmlns:a16="http://schemas.microsoft.com/office/drawing/2014/main" id="{2B20B7D7-A51A-BB7B-31DE-BBAA62DBBD32}"/>
              </a:ext>
            </a:extLst>
          </p:cNvPr>
          <p:cNvSpPr txBox="1">
            <a:spLocks/>
          </p:cNvSpPr>
          <p:nvPr/>
        </p:nvSpPr>
        <p:spPr>
          <a:xfrm>
            <a:off x="1050140" y="2172941"/>
            <a:ext cx="5045860" cy="3665885"/>
          </a:xfrm>
          <a:prstGeom prst="rect">
            <a:avLst/>
          </a:prstGeom>
        </p:spPr>
        <p:txBody>
          <a:bodyPr vert="horz" lIns="91440" tIns="45720" rIns="91440" bIns="45720" rtlCol="0">
            <a:normAutofit fontScale="25000" lnSpcReduction="20000"/>
          </a:bodyPr>
          <a:lstStyle>
            <a:lvl1pPr marL="342891" indent="-342891" algn="l" defTabSz="457189"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32" indent="-285744" algn="l" defTabSz="457189"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971" indent="-228594" algn="l" defTabSz="457189"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160"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349"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537"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726"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914"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103"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7200" dirty="0">
                <a:solidFill>
                  <a:schemeClr val="accent6"/>
                </a:solidFill>
              </a:rPr>
              <a:t>Meet with key stakeholders by March 29, 2024, to review project requirements – draft agenda on website</a:t>
            </a:r>
          </a:p>
          <a:p>
            <a:pPr lvl="1"/>
            <a:r>
              <a:rPr lang="en-US" sz="7200" dirty="0">
                <a:solidFill>
                  <a:schemeClr val="accent6"/>
                </a:solidFill>
              </a:rPr>
              <a:t>New sites: complete the GPS with the team</a:t>
            </a:r>
          </a:p>
          <a:p>
            <a:endParaRPr lang="en-US" sz="4800" b="0" i="0" u="none" strike="noStrike" baseline="0" dirty="0">
              <a:solidFill>
                <a:schemeClr val="accent6"/>
              </a:solidFill>
            </a:endParaRPr>
          </a:p>
          <a:p>
            <a:r>
              <a:rPr lang="en-US" sz="7200" b="0" i="0" u="none" strike="noStrike" baseline="0" dirty="0">
                <a:solidFill>
                  <a:schemeClr val="accent6"/>
                </a:solidFill>
              </a:rPr>
              <a:t>Two (2) additional multidisciplinary meetings before December 1, 2024, which include a review of SUCCESS data and a quality review for cases in goal 6 </a:t>
            </a:r>
          </a:p>
          <a:p>
            <a:endParaRPr lang="en-US" sz="4800" b="0" i="0" u="none" strike="noStrike" baseline="0" dirty="0">
              <a:solidFill>
                <a:schemeClr val="accent6"/>
              </a:solidFill>
            </a:endParaRPr>
          </a:p>
          <a:p>
            <a:r>
              <a:rPr lang="en-US" sz="7200" b="0" i="0" u="none" strike="noStrike" baseline="0" dirty="0">
                <a:solidFill>
                  <a:schemeClr val="accent6"/>
                </a:solidFill>
              </a:rPr>
              <a:t>Submit minutes and attendees with your 2024 Project Summary </a:t>
            </a:r>
          </a:p>
          <a:p>
            <a:endParaRPr lang="en-US" dirty="0">
              <a:solidFill>
                <a:srgbClr val="000000"/>
              </a:solidFill>
              <a:latin typeface="Calibri Light" panose="020F0302020204030204" pitchFamily="34" charset="0"/>
            </a:endParaRPr>
          </a:p>
          <a:p>
            <a:endParaRPr lang="en-US" sz="1800" b="0" i="0" u="none" strike="noStrike" baseline="0" dirty="0">
              <a:solidFill>
                <a:srgbClr val="000000"/>
              </a:solidFill>
              <a:latin typeface="Calibri Light" panose="020F0302020204030204" pitchFamily="34" charset="0"/>
            </a:endParaRPr>
          </a:p>
          <a:p>
            <a:endParaRPr lang="en-US" dirty="0">
              <a:solidFill>
                <a:srgbClr val="000000"/>
              </a:solidFill>
              <a:latin typeface="Calibri Light" panose="020F0302020204030204" pitchFamily="34" charset="0"/>
            </a:endParaRPr>
          </a:p>
          <a:p>
            <a:endParaRPr lang="en-US" sz="1800" b="0" i="0" u="none" strike="noStrike" baseline="0" dirty="0">
              <a:solidFill>
                <a:srgbClr val="000000"/>
              </a:solidFill>
              <a:latin typeface="Calibri Light" panose="020F0302020204030204" pitchFamily="34" charset="0"/>
            </a:endParaRPr>
          </a:p>
          <a:p>
            <a:endParaRPr lang="en-US" sz="1800" b="0" i="0" u="none" strike="noStrike" baseline="0" dirty="0">
              <a:solidFill>
                <a:srgbClr val="000000"/>
              </a:solidFill>
              <a:latin typeface="Calibri Light" panose="020F0302020204030204" pitchFamily="34" charset="0"/>
            </a:endParaRPr>
          </a:p>
          <a:p>
            <a:endParaRPr lang="en-US" dirty="0">
              <a:solidFill>
                <a:srgbClr val="000000"/>
              </a:solidFill>
              <a:latin typeface="Calibri Light" panose="020F0302020204030204" pitchFamily="34" charset="0"/>
            </a:endParaRPr>
          </a:p>
          <a:p>
            <a:endParaRPr lang="en-US" sz="1800" b="0" i="0" u="none" strike="noStrike" baseline="0" dirty="0">
              <a:solidFill>
                <a:srgbClr val="000000"/>
              </a:solidFill>
              <a:latin typeface="Calibri Light" panose="020F0302020204030204" pitchFamily="34" charset="0"/>
            </a:endParaRPr>
          </a:p>
          <a:p>
            <a:endParaRPr lang="en-US" dirty="0">
              <a:solidFill>
                <a:srgbClr val="000000"/>
              </a:solidFill>
              <a:latin typeface="Calibri Light" panose="020F0302020204030204" pitchFamily="34" charset="0"/>
            </a:endParaRPr>
          </a:p>
          <a:p>
            <a:endParaRPr lang="en-US" sz="1800" b="0" i="0" u="none" strike="noStrike" baseline="0" dirty="0">
              <a:solidFill>
                <a:srgbClr val="000000"/>
              </a:solidFill>
              <a:latin typeface="Calibri Light" panose="020F0302020204030204" pitchFamily="34" charset="0"/>
            </a:endParaRPr>
          </a:p>
          <a:p>
            <a:endParaRPr lang="en-US" sz="1800" b="0" i="0" u="none" strike="noStrike" baseline="0" dirty="0">
              <a:solidFill>
                <a:srgbClr val="000000"/>
              </a:solidFill>
              <a:latin typeface="Calibri Light" panose="020F0302020204030204" pitchFamily="34" charset="0"/>
            </a:endParaRPr>
          </a:p>
          <a:p>
            <a:endParaRPr lang="en-US" sz="2000" dirty="0"/>
          </a:p>
        </p:txBody>
      </p:sp>
      <p:sp>
        <p:nvSpPr>
          <p:cNvPr id="16" name="Content Placeholder 4">
            <a:extLst>
              <a:ext uri="{FF2B5EF4-FFF2-40B4-BE49-F238E27FC236}">
                <a16:creationId xmlns:a16="http://schemas.microsoft.com/office/drawing/2014/main" id="{656D7764-65A0-B616-D15E-95A957070C56}"/>
              </a:ext>
            </a:extLst>
          </p:cNvPr>
          <p:cNvSpPr txBox="1">
            <a:spLocks/>
          </p:cNvSpPr>
          <p:nvPr/>
        </p:nvSpPr>
        <p:spPr>
          <a:xfrm>
            <a:off x="6096000" y="718958"/>
            <a:ext cx="5186574" cy="5119868"/>
          </a:xfrm>
          <a:prstGeom prst="rect">
            <a:avLst/>
          </a:prstGeom>
        </p:spPr>
        <p:txBody>
          <a:bodyPr vert="horz" lIns="91440" tIns="45720" rIns="91440" bIns="45720" rtlCol="0">
            <a:noAutofit/>
          </a:bodyPr>
          <a:lstStyle>
            <a:lvl1pPr marL="342891" indent="-342891" algn="l" defTabSz="457189"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32" indent="-285744" algn="l" defTabSz="457189"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971" indent="-228594" algn="l" defTabSz="457189"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160"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349"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537"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726"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914"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103"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a:t>Suggested invited participants</a:t>
            </a:r>
          </a:p>
          <a:p>
            <a:pPr lvl="1"/>
            <a:r>
              <a:rPr lang="en-US" dirty="0"/>
              <a:t>Executive leadership team</a:t>
            </a:r>
          </a:p>
          <a:p>
            <a:pPr lvl="1"/>
            <a:r>
              <a:rPr lang="en-US" dirty="0"/>
              <a:t>Surgeon leadership</a:t>
            </a:r>
          </a:p>
          <a:p>
            <a:pPr lvl="1"/>
            <a:r>
              <a:rPr lang="en-US" dirty="0"/>
              <a:t>Surgeons (general &amp; urology)</a:t>
            </a:r>
          </a:p>
          <a:p>
            <a:pPr lvl="1"/>
            <a:r>
              <a:rPr lang="en-US" dirty="0"/>
              <a:t>Anesthesiology </a:t>
            </a:r>
          </a:p>
          <a:p>
            <a:pPr lvl="1"/>
            <a:r>
              <a:rPr lang="en-US" dirty="0"/>
              <a:t>Nursing supervisors for ER, perioperative, PACU, and surgical units</a:t>
            </a:r>
          </a:p>
          <a:p>
            <a:pPr lvl="1"/>
            <a:r>
              <a:rPr lang="en-US" dirty="0"/>
              <a:t>Director, quality department </a:t>
            </a:r>
          </a:p>
          <a:p>
            <a:pPr lvl="1"/>
            <a:r>
              <a:rPr lang="en-US" dirty="0"/>
              <a:t>Patient safety</a:t>
            </a:r>
          </a:p>
          <a:p>
            <a:pPr lvl="1"/>
            <a:r>
              <a:rPr lang="en-US" dirty="0"/>
              <a:t>Director, nursing education</a:t>
            </a:r>
          </a:p>
          <a:p>
            <a:pPr lvl="1"/>
            <a:r>
              <a:rPr lang="en-US" dirty="0"/>
              <a:t>Administrative director</a:t>
            </a:r>
          </a:p>
          <a:p>
            <a:pPr lvl="1"/>
            <a:r>
              <a:rPr lang="en-US" dirty="0"/>
              <a:t>Finance</a:t>
            </a:r>
          </a:p>
          <a:p>
            <a:pPr lvl="1"/>
            <a:r>
              <a:rPr lang="en-US" dirty="0"/>
              <a:t>Logistics</a:t>
            </a:r>
          </a:p>
          <a:p>
            <a:pPr lvl="1"/>
            <a:r>
              <a:rPr lang="en-US" dirty="0"/>
              <a:t>Patient experience officer </a:t>
            </a:r>
          </a:p>
        </p:txBody>
      </p:sp>
      <p:sp>
        <p:nvSpPr>
          <p:cNvPr id="2" name="Star: 32 Points 1">
            <a:extLst>
              <a:ext uri="{FF2B5EF4-FFF2-40B4-BE49-F238E27FC236}">
                <a16:creationId xmlns:a16="http://schemas.microsoft.com/office/drawing/2014/main" id="{CE128ADB-3559-7F5B-2180-759C1DB8D36F}"/>
              </a:ext>
            </a:extLst>
          </p:cNvPr>
          <p:cNvSpPr/>
          <p:nvPr/>
        </p:nvSpPr>
        <p:spPr>
          <a:xfrm>
            <a:off x="9715500" y="4114800"/>
            <a:ext cx="1787141" cy="1097142"/>
          </a:xfrm>
          <a:prstGeom prst="star3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GOAL 2</a:t>
            </a:r>
          </a:p>
        </p:txBody>
      </p:sp>
    </p:spTree>
    <p:extLst>
      <p:ext uri="{BB962C8B-B14F-4D97-AF65-F5344CB8AC3E}">
        <p14:creationId xmlns:p14="http://schemas.microsoft.com/office/powerpoint/2010/main" val="2293769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F0B0B7B0-F509-238C-311B-A6CC412BA944}"/>
              </a:ext>
            </a:extLst>
          </p:cNvPr>
          <p:cNvSpPr/>
          <p:nvPr/>
        </p:nvSpPr>
        <p:spPr>
          <a:xfrm>
            <a:off x="421240" y="398518"/>
            <a:ext cx="1910993" cy="1107064"/>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452916-8FC8-A7B5-3011-B994AA471C0A}"/>
              </a:ext>
            </a:extLst>
          </p:cNvPr>
          <p:cNvSpPr>
            <a:spLocks noGrp="1"/>
          </p:cNvSpPr>
          <p:nvPr>
            <p:ph type="title"/>
          </p:nvPr>
        </p:nvSpPr>
        <p:spPr>
          <a:xfrm>
            <a:off x="677335" y="609600"/>
            <a:ext cx="8596668" cy="690694"/>
          </a:xfrm>
        </p:spPr>
        <p:txBody>
          <a:bodyPr/>
          <a:lstStyle/>
          <a:p>
            <a:r>
              <a:rPr lang="en-US" dirty="0"/>
              <a:t>Step 2: Make a Plan</a:t>
            </a:r>
          </a:p>
        </p:txBody>
      </p:sp>
      <p:sp>
        <p:nvSpPr>
          <p:cNvPr id="3" name="Content Placeholder 2">
            <a:extLst>
              <a:ext uri="{FF2B5EF4-FFF2-40B4-BE49-F238E27FC236}">
                <a16:creationId xmlns:a16="http://schemas.microsoft.com/office/drawing/2014/main" id="{810AD0B1-C773-22E4-E82D-A358C20D27ED}"/>
              </a:ext>
            </a:extLst>
          </p:cNvPr>
          <p:cNvSpPr>
            <a:spLocks noGrp="1"/>
          </p:cNvSpPr>
          <p:nvPr>
            <p:ph idx="1"/>
          </p:nvPr>
        </p:nvSpPr>
        <p:spPr>
          <a:xfrm>
            <a:off x="677335" y="1555107"/>
            <a:ext cx="7233189" cy="4284679"/>
          </a:xfrm>
        </p:spPr>
        <p:txBody>
          <a:bodyPr>
            <a:normAutofit/>
          </a:bodyPr>
          <a:lstStyle/>
          <a:p>
            <a:r>
              <a:rPr lang="en-US" sz="2400" dirty="0"/>
              <a:t>Self-audit</a:t>
            </a:r>
          </a:p>
          <a:p>
            <a:endParaRPr lang="en-US" sz="2400" dirty="0"/>
          </a:p>
          <a:p>
            <a:r>
              <a:rPr lang="en-US" sz="2000" dirty="0"/>
              <a:t>NEW SITES: The </a:t>
            </a:r>
            <a:r>
              <a:rPr lang="en-US" sz="2000" dirty="0">
                <a:solidFill>
                  <a:srgbClr val="2178B6"/>
                </a:solidFill>
              </a:rPr>
              <a:t>Catheter Guide to Patient Safety (GPS) </a:t>
            </a:r>
            <a:r>
              <a:rPr lang="en-US" sz="2000" dirty="0"/>
              <a:t>is a brief self-audit tool to help your hospital’s SUCCESS team identify areas of focus (on SUCCESS website). After completing the GPS, you will receive an email with your results</a:t>
            </a:r>
          </a:p>
          <a:p>
            <a:endParaRPr lang="en-US" sz="2000" dirty="0"/>
          </a:p>
          <a:p>
            <a:r>
              <a:rPr lang="en-US" sz="2000" dirty="0"/>
              <a:t>CONTINUING SITES: Re-review your GPS for any gaps from 2023</a:t>
            </a:r>
          </a:p>
        </p:txBody>
      </p:sp>
      <p:pic>
        <p:nvPicPr>
          <p:cNvPr id="5" name="Picture 4">
            <a:extLst>
              <a:ext uri="{FF2B5EF4-FFF2-40B4-BE49-F238E27FC236}">
                <a16:creationId xmlns:a16="http://schemas.microsoft.com/office/drawing/2014/main" id="{B0F2648E-FCFA-7DBE-A755-EEE7EA603F9C}"/>
              </a:ext>
            </a:extLst>
          </p:cNvPr>
          <p:cNvPicPr>
            <a:picLocks noChangeAspect="1"/>
          </p:cNvPicPr>
          <p:nvPr/>
        </p:nvPicPr>
        <p:blipFill>
          <a:blip r:embed="rId3"/>
          <a:stretch>
            <a:fillRect/>
          </a:stretch>
        </p:blipFill>
        <p:spPr>
          <a:xfrm>
            <a:off x="8063605" y="398517"/>
            <a:ext cx="2747098" cy="5696082"/>
          </a:xfrm>
          <a:prstGeom prst="rect">
            <a:avLst/>
          </a:prstGeom>
        </p:spPr>
      </p:pic>
    </p:spTree>
    <p:extLst>
      <p:ext uri="{BB962C8B-B14F-4D97-AF65-F5344CB8AC3E}">
        <p14:creationId xmlns:p14="http://schemas.microsoft.com/office/powerpoint/2010/main" val="2052175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B3DCE-50DE-728B-68E4-F44384348154}"/>
              </a:ext>
            </a:extLst>
          </p:cNvPr>
          <p:cNvSpPr>
            <a:spLocks noGrp="1"/>
          </p:cNvSpPr>
          <p:nvPr>
            <p:ph type="title"/>
          </p:nvPr>
        </p:nvSpPr>
        <p:spPr/>
        <p:txBody>
          <a:bodyPr/>
          <a:lstStyle/>
          <a:p>
            <a:r>
              <a:rPr lang="en-US" sz="3600" dirty="0"/>
              <a:t>Baseline data review, Site visits, Mentoring</a:t>
            </a:r>
            <a:endParaRPr lang="en-US" dirty="0"/>
          </a:p>
        </p:txBody>
      </p:sp>
      <p:sp>
        <p:nvSpPr>
          <p:cNvPr id="3" name="Content Placeholder 2">
            <a:extLst>
              <a:ext uri="{FF2B5EF4-FFF2-40B4-BE49-F238E27FC236}">
                <a16:creationId xmlns:a16="http://schemas.microsoft.com/office/drawing/2014/main" id="{75DC777F-1B07-C206-0A72-1C6F6C4C6EEA}"/>
              </a:ext>
            </a:extLst>
          </p:cNvPr>
          <p:cNvSpPr>
            <a:spLocks noGrp="1"/>
          </p:cNvSpPr>
          <p:nvPr>
            <p:ph idx="1"/>
          </p:nvPr>
        </p:nvSpPr>
        <p:spPr>
          <a:xfrm>
            <a:off x="656166" y="1930400"/>
            <a:ext cx="2976034" cy="2551110"/>
          </a:xfrm>
        </p:spPr>
        <p:txBody>
          <a:bodyPr/>
          <a:lstStyle/>
          <a:p>
            <a:pPr marL="0" lvl="1" indent="0">
              <a:buNone/>
            </a:pPr>
            <a:r>
              <a:rPr lang="en-US" sz="2000" dirty="0"/>
              <a:t>Site visits</a:t>
            </a:r>
          </a:p>
          <a:p>
            <a:pPr marL="0" lvl="1" indent="0">
              <a:buNone/>
            </a:pPr>
            <a:r>
              <a:rPr lang="en-US" sz="1800" dirty="0"/>
              <a:t>If you didn’t have a site visit last year, let our team know if you are interested in scheduling a site visit that meets your needs (in-person or virtual)</a:t>
            </a:r>
            <a:endParaRPr lang="en-US" dirty="0"/>
          </a:p>
        </p:txBody>
      </p:sp>
      <p:pic>
        <p:nvPicPr>
          <p:cNvPr id="5" name="Picture 4" descr="Graphical user interface">
            <a:extLst>
              <a:ext uri="{FF2B5EF4-FFF2-40B4-BE49-F238E27FC236}">
                <a16:creationId xmlns:a16="http://schemas.microsoft.com/office/drawing/2014/main" id="{2FDFC289-B687-1A38-453B-68932881F6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8559" y="1930400"/>
            <a:ext cx="3604141" cy="20125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54BF2595-69ED-77D4-D598-10EED17EEAC7}"/>
              </a:ext>
            </a:extLst>
          </p:cNvPr>
          <p:cNvSpPr txBox="1"/>
          <p:nvPr/>
        </p:nvSpPr>
        <p:spPr>
          <a:xfrm>
            <a:off x="4422456" y="4100976"/>
            <a:ext cx="3073400" cy="1785104"/>
          </a:xfrm>
          <a:prstGeom prst="rect">
            <a:avLst/>
          </a:prstGeom>
          <a:noFill/>
        </p:spPr>
        <p:txBody>
          <a:bodyPr wrap="square">
            <a:spAutoFit/>
          </a:bodyPr>
          <a:lstStyle/>
          <a:p>
            <a:r>
              <a:rPr lang="en-US" sz="2000" dirty="0">
                <a:solidFill>
                  <a:schemeClr val="accent2">
                    <a:lumMod val="50000"/>
                  </a:schemeClr>
                </a:solidFill>
              </a:rPr>
              <a:t>Baseline data review</a:t>
            </a:r>
          </a:p>
          <a:p>
            <a:endParaRPr lang="en-US" dirty="0">
              <a:solidFill>
                <a:schemeClr val="accent2">
                  <a:lumMod val="50000"/>
                </a:schemeClr>
              </a:solidFill>
            </a:endParaRPr>
          </a:p>
          <a:p>
            <a:r>
              <a:rPr lang="en-US" sz="1800" dirty="0">
                <a:solidFill>
                  <a:schemeClr val="accent2">
                    <a:lumMod val="50000"/>
                  </a:schemeClr>
                </a:solidFill>
              </a:rPr>
              <a:t>Review baseline SUCCESS data in Dropbox (or pull with instructions available on website)</a:t>
            </a:r>
            <a:endParaRPr lang="en-US" sz="1800" dirty="0">
              <a:solidFill>
                <a:schemeClr val="accent2">
                  <a:lumMod val="50000"/>
                </a:schemeClr>
              </a:solidFill>
              <a:highlight>
                <a:srgbClr val="FFFF00"/>
              </a:highlight>
            </a:endParaRPr>
          </a:p>
        </p:txBody>
      </p:sp>
      <p:sp>
        <p:nvSpPr>
          <p:cNvPr id="6" name="TextBox 5">
            <a:extLst>
              <a:ext uri="{FF2B5EF4-FFF2-40B4-BE49-F238E27FC236}">
                <a16:creationId xmlns:a16="http://schemas.microsoft.com/office/drawing/2014/main" id="{826AB2FE-ED05-E18B-B4DF-701C2DABDBFE}"/>
              </a:ext>
            </a:extLst>
          </p:cNvPr>
          <p:cNvSpPr txBox="1"/>
          <p:nvPr/>
        </p:nvSpPr>
        <p:spPr>
          <a:xfrm>
            <a:off x="8514712" y="1788532"/>
            <a:ext cx="3073400" cy="4308872"/>
          </a:xfrm>
          <a:prstGeom prst="rect">
            <a:avLst/>
          </a:prstGeom>
          <a:noFill/>
        </p:spPr>
        <p:txBody>
          <a:bodyPr wrap="square">
            <a:spAutoFit/>
          </a:bodyPr>
          <a:lstStyle/>
          <a:p>
            <a:pPr marL="0" lvl="1"/>
            <a:r>
              <a:rPr lang="en-US" sz="2000" dirty="0"/>
              <a:t>Mentoring </a:t>
            </a:r>
          </a:p>
          <a:p>
            <a:pPr marL="0" lvl="1"/>
            <a:endParaRPr lang="en-US" sz="2000" dirty="0"/>
          </a:p>
          <a:p>
            <a:pPr marL="0" lvl="1"/>
            <a:r>
              <a:rPr lang="en-US" sz="1800" dirty="0"/>
              <a:t>NEW SITES: Let us know if you would like to be paired with a returning site as a mentor</a:t>
            </a:r>
          </a:p>
          <a:p>
            <a:pPr marL="0" lvl="1"/>
            <a:endParaRPr lang="en-US" dirty="0"/>
          </a:p>
          <a:p>
            <a:pPr marL="0" lvl="1"/>
            <a:r>
              <a:rPr lang="en-US" dirty="0"/>
              <a:t>CONTINUING SITES: Let us know if you want to be a mentor </a:t>
            </a:r>
          </a:p>
          <a:p>
            <a:pPr marL="0" lvl="1"/>
            <a:endParaRPr lang="en-US" dirty="0"/>
          </a:p>
          <a:p>
            <a:pPr marL="0" lvl="1"/>
            <a:r>
              <a:rPr lang="en-US" dirty="0"/>
              <a:t>Requirements apply for P4P credit – see P4P Participation document on 2024 QI webpage</a:t>
            </a:r>
          </a:p>
        </p:txBody>
      </p:sp>
      <p:pic>
        <p:nvPicPr>
          <p:cNvPr id="4" name="Picture 3" descr="A group of women standing in an office&#10;&#10;Description automatically generated">
            <a:extLst>
              <a:ext uri="{FF2B5EF4-FFF2-40B4-BE49-F238E27FC236}">
                <a16:creationId xmlns:a16="http://schemas.microsoft.com/office/drawing/2014/main" id="{9E06F990-9BBC-99C4-A5A2-F59F074FB4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071" y="4100976"/>
            <a:ext cx="1887539" cy="1954395"/>
          </a:xfrm>
          <a:prstGeom prst="rect">
            <a:avLst/>
          </a:prstGeom>
        </p:spPr>
      </p:pic>
    </p:spTree>
    <p:extLst>
      <p:ext uri="{BB962C8B-B14F-4D97-AF65-F5344CB8AC3E}">
        <p14:creationId xmlns:p14="http://schemas.microsoft.com/office/powerpoint/2010/main" val="3856856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CA7C46F6-6736-1853-42D9-FA370FE98B20}"/>
              </a:ext>
            </a:extLst>
          </p:cNvPr>
          <p:cNvSpPr/>
          <p:nvPr/>
        </p:nvSpPr>
        <p:spPr>
          <a:xfrm>
            <a:off x="421240" y="398518"/>
            <a:ext cx="1910993" cy="1107064"/>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164BAC-F177-EFEA-C34D-42891C701215}"/>
              </a:ext>
            </a:extLst>
          </p:cNvPr>
          <p:cNvSpPr>
            <a:spLocks noGrp="1"/>
          </p:cNvSpPr>
          <p:nvPr>
            <p:ph type="title"/>
          </p:nvPr>
        </p:nvSpPr>
        <p:spPr>
          <a:xfrm>
            <a:off x="677335" y="609600"/>
            <a:ext cx="8596668" cy="665527"/>
          </a:xfrm>
        </p:spPr>
        <p:txBody>
          <a:bodyPr/>
          <a:lstStyle/>
          <a:p>
            <a:r>
              <a:rPr lang="en-US" dirty="0"/>
              <a:t>Step 3: Implement the Toolkit</a:t>
            </a:r>
          </a:p>
        </p:txBody>
      </p:sp>
      <p:sp>
        <p:nvSpPr>
          <p:cNvPr id="6" name="Google Shape;244;p29">
            <a:extLst>
              <a:ext uri="{FF2B5EF4-FFF2-40B4-BE49-F238E27FC236}">
                <a16:creationId xmlns:a16="http://schemas.microsoft.com/office/drawing/2014/main" id="{2A2F6E9E-429F-08AB-5ACB-C30D6336EFA2}"/>
              </a:ext>
            </a:extLst>
          </p:cNvPr>
          <p:cNvSpPr txBox="1">
            <a:spLocks/>
          </p:cNvSpPr>
          <p:nvPr/>
        </p:nvSpPr>
        <p:spPr>
          <a:xfrm>
            <a:off x="2917996" y="1505583"/>
            <a:ext cx="8364769" cy="4554254"/>
          </a:xfrm>
          <a:prstGeom prst="rect">
            <a:avLst/>
          </a:prstGeom>
        </p:spPr>
        <p:txBody>
          <a:bodyPr spcFirstLastPara="1" vert="horz" wrap="square" lIns="91425" tIns="91425" rIns="91425" bIns="91425" numCol="2" rtlCol="0" anchor="t" anchorCtr="0">
            <a:normAutofit/>
          </a:bodyPr>
          <a:lstStyle>
            <a:lvl1pPr marL="342891" indent="-342891" algn="l" defTabSz="457189"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32" indent="-285744" algn="l" defTabSz="457189"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971" indent="-228594" algn="l" defTabSz="457189"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160"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349"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537"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726"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914"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103"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285750" indent="-285750">
              <a:spcBef>
                <a:spcPts val="600"/>
              </a:spcBef>
              <a:spcAft>
                <a:spcPts val="600"/>
              </a:spcAft>
              <a:buFont typeface="Wingdings" pitchFamily="2" charset="2"/>
              <a:buChar char="ü"/>
            </a:pPr>
            <a:r>
              <a:rPr lang="en-US" dirty="0"/>
              <a:t>Perioperative Urinary Catheter Use Guide (MAP Poster) &amp; BladderSafe App</a:t>
            </a:r>
          </a:p>
          <a:p>
            <a:pPr marL="285750" indent="-285750">
              <a:spcBef>
                <a:spcPts val="600"/>
              </a:spcBef>
              <a:spcAft>
                <a:spcPts val="600"/>
              </a:spcAft>
              <a:buFont typeface="Wingdings" pitchFamily="2" charset="2"/>
              <a:buChar char="ü"/>
              <a:tabLst>
                <a:tab pos="3933825" algn="l"/>
              </a:tabLst>
            </a:pPr>
            <a:r>
              <a:rPr lang="en-US" dirty="0"/>
              <a:t>Urinary Retention and Safe Catheter Insertion Algorithm</a:t>
            </a:r>
          </a:p>
          <a:p>
            <a:pPr marL="285750" indent="-285750">
              <a:spcBef>
                <a:spcPts val="600"/>
              </a:spcBef>
              <a:spcAft>
                <a:spcPts val="600"/>
              </a:spcAft>
              <a:buFont typeface="Wingdings" pitchFamily="2" charset="2"/>
              <a:buChar char="ü"/>
            </a:pPr>
            <a:r>
              <a:rPr lang="en-US" dirty="0"/>
              <a:t>Algorithm for Voiding Trials </a:t>
            </a:r>
            <a:r>
              <a:rPr lang="en-US" dirty="0">
                <a:solidFill>
                  <a:srgbClr val="FF0000"/>
                </a:solidFill>
              </a:rPr>
              <a:t>– NEW – COMING SOON!</a:t>
            </a:r>
            <a:endParaRPr lang="en-US" dirty="0"/>
          </a:p>
          <a:p>
            <a:pPr marL="285750" indent="-285750">
              <a:spcBef>
                <a:spcPts val="600"/>
              </a:spcBef>
              <a:spcAft>
                <a:spcPts val="600"/>
              </a:spcAft>
              <a:buFont typeface="Wingdings" pitchFamily="2" charset="2"/>
              <a:buChar char="ü"/>
            </a:pPr>
            <a:r>
              <a:rPr lang="en-US" dirty="0"/>
              <a:t>10 Practical Tips for Safe Urinary Catheter Insertion Booklet</a:t>
            </a:r>
          </a:p>
          <a:p>
            <a:pPr marL="285750" indent="-285750">
              <a:spcBef>
                <a:spcPts val="600"/>
              </a:spcBef>
              <a:spcAft>
                <a:spcPts val="600"/>
              </a:spcAft>
              <a:buFont typeface="Wingdings" pitchFamily="2" charset="2"/>
              <a:buChar char="ü"/>
            </a:pPr>
            <a:r>
              <a:rPr lang="en-US" dirty="0"/>
              <a:t>Coude Catheter insertion Video</a:t>
            </a:r>
          </a:p>
          <a:p>
            <a:pPr marL="285750" indent="-285750">
              <a:spcBef>
                <a:spcPts val="600"/>
              </a:spcBef>
              <a:spcAft>
                <a:spcPts val="600"/>
              </a:spcAft>
              <a:buFont typeface="Wingdings" pitchFamily="2" charset="2"/>
              <a:buChar char="ü"/>
            </a:pPr>
            <a:r>
              <a:rPr lang="en-US" dirty="0"/>
              <a:t>Post-Difficult Catheter Insertion Patient Cards</a:t>
            </a:r>
          </a:p>
          <a:p>
            <a:pPr marL="0" indent="0">
              <a:spcBef>
                <a:spcPts val="600"/>
              </a:spcBef>
              <a:spcAft>
                <a:spcPts val="600"/>
              </a:spcAft>
              <a:buFont typeface="Wingdings 3" charset="2"/>
              <a:buNone/>
            </a:pPr>
            <a:r>
              <a:rPr lang="en-US" sz="1500" b="1" dirty="0">
                <a:solidFill>
                  <a:schemeClr val="accent1"/>
                </a:solidFill>
              </a:rPr>
              <a:t>    Visit the SUCCESS webpage to</a:t>
            </a:r>
          </a:p>
          <a:p>
            <a:pPr marL="0" indent="0">
              <a:spcBef>
                <a:spcPts val="600"/>
              </a:spcBef>
              <a:spcAft>
                <a:spcPts val="600"/>
              </a:spcAft>
              <a:buFont typeface="Wingdings 3" charset="2"/>
              <a:buNone/>
            </a:pPr>
            <a:r>
              <a:rPr lang="en-US" sz="1500" b="1" dirty="0">
                <a:solidFill>
                  <a:schemeClr val="accent1"/>
                </a:solidFill>
              </a:rPr>
              <a:t>    view the full SUCCESS toolkit!</a:t>
            </a:r>
          </a:p>
        </p:txBody>
      </p:sp>
      <p:grpSp>
        <p:nvGrpSpPr>
          <p:cNvPr id="8" name="Group 7">
            <a:extLst>
              <a:ext uri="{FF2B5EF4-FFF2-40B4-BE49-F238E27FC236}">
                <a16:creationId xmlns:a16="http://schemas.microsoft.com/office/drawing/2014/main" id="{0060F3D7-6159-F194-4C25-D6A3746D38C0}"/>
              </a:ext>
            </a:extLst>
          </p:cNvPr>
          <p:cNvGrpSpPr/>
          <p:nvPr/>
        </p:nvGrpSpPr>
        <p:grpSpPr>
          <a:xfrm>
            <a:off x="682940" y="1580831"/>
            <a:ext cx="1949382" cy="829182"/>
            <a:chOff x="3518059" y="250319"/>
            <a:chExt cx="1659529" cy="714176"/>
          </a:xfrm>
        </p:grpSpPr>
        <p:pic>
          <p:nvPicPr>
            <p:cNvPr id="9" name="Google Shape;201;p24">
              <a:extLst>
                <a:ext uri="{FF2B5EF4-FFF2-40B4-BE49-F238E27FC236}">
                  <a16:creationId xmlns:a16="http://schemas.microsoft.com/office/drawing/2014/main" id="{8A4F0E60-8729-8840-3AC5-71CE1DAF52E7}"/>
                </a:ext>
              </a:extLst>
            </p:cNvPr>
            <p:cNvPicPr preferRelativeResize="0"/>
            <p:nvPr/>
          </p:nvPicPr>
          <p:blipFill>
            <a:blip r:embed="rId3">
              <a:alphaModFix/>
            </a:blip>
            <a:stretch>
              <a:fillRect/>
            </a:stretch>
          </p:blipFill>
          <p:spPr>
            <a:xfrm>
              <a:off x="3525884" y="250319"/>
              <a:ext cx="1651704" cy="709912"/>
            </a:xfrm>
            <a:prstGeom prst="rect">
              <a:avLst/>
            </a:prstGeom>
            <a:noFill/>
            <a:ln>
              <a:noFill/>
            </a:ln>
          </p:spPr>
        </p:pic>
        <p:sp>
          <p:nvSpPr>
            <p:cNvPr id="10" name="TextBox 9">
              <a:extLst>
                <a:ext uri="{FF2B5EF4-FFF2-40B4-BE49-F238E27FC236}">
                  <a16:creationId xmlns:a16="http://schemas.microsoft.com/office/drawing/2014/main" id="{E871963D-426F-B69B-E332-7688B325426E}"/>
                </a:ext>
              </a:extLst>
            </p:cNvPr>
            <p:cNvSpPr txBox="1"/>
            <p:nvPr/>
          </p:nvSpPr>
          <p:spPr>
            <a:xfrm>
              <a:off x="3518059" y="341537"/>
              <a:ext cx="1651705" cy="622958"/>
            </a:xfrm>
            <a:prstGeom prst="rect">
              <a:avLst/>
            </a:prstGeom>
            <a:noFill/>
          </p:spPr>
          <p:txBody>
            <a:bodyPr wrap="square">
              <a:spAutoFit/>
            </a:bodyPr>
            <a:lstStyle/>
            <a:p>
              <a:pPr marL="0" lvl="0" indent="0" algn="ctr" rtl="0">
                <a:spcBef>
                  <a:spcPts val="0"/>
                </a:spcBef>
                <a:spcAft>
                  <a:spcPts val="0"/>
                </a:spcAft>
                <a:buNone/>
              </a:pPr>
              <a:r>
                <a:rPr lang="en-US" sz="1300" b="1" dirty="0"/>
                <a:t>GOAL #1</a:t>
              </a:r>
            </a:p>
            <a:p>
              <a:pPr marL="0" lvl="0" indent="0" algn="ctr" rtl="0">
                <a:spcBef>
                  <a:spcPts val="0"/>
                </a:spcBef>
                <a:spcAft>
                  <a:spcPts val="0"/>
                </a:spcAft>
                <a:buNone/>
              </a:pPr>
              <a:r>
                <a:rPr lang="en-US" sz="1400" dirty="0"/>
                <a:t>Avoid Unnecessary Catheterization</a:t>
              </a:r>
            </a:p>
          </p:txBody>
        </p:sp>
      </p:grpSp>
      <p:grpSp>
        <p:nvGrpSpPr>
          <p:cNvPr id="11" name="Group 10">
            <a:extLst>
              <a:ext uri="{FF2B5EF4-FFF2-40B4-BE49-F238E27FC236}">
                <a16:creationId xmlns:a16="http://schemas.microsoft.com/office/drawing/2014/main" id="{780FF3A7-EEBB-5589-475D-D53473699E29}"/>
              </a:ext>
            </a:extLst>
          </p:cNvPr>
          <p:cNvGrpSpPr/>
          <p:nvPr/>
        </p:nvGrpSpPr>
        <p:grpSpPr>
          <a:xfrm>
            <a:off x="692133" y="2630036"/>
            <a:ext cx="1940189" cy="1058906"/>
            <a:chOff x="3398336" y="1399817"/>
            <a:chExt cx="1848221" cy="726304"/>
          </a:xfrm>
        </p:grpSpPr>
        <p:pic>
          <p:nvPicPr>
            <p:cNvPr id="12" name="Google Shape;204;p24">
              <a:extLst>
                <a:ext uri="{FF2B5EF4-FFF2-40B4-BE49-F238E27FC236}">
                  <a16:creationId xmlns:a16="http://schemas.microsoft.com/office/drawing/2014/main" id="{7541DF9A-AB73-59D3-7065-A6834F900713}"/>
                </a:ext>
              </a:extLst>
            </p:cNvPr>
            <p:cNvPicPr preferRelativeResize="0"/>
            <p:nvPr/>
          </p:nvPicPr>
          <p:blipFill>
            <a:blip r:embed="rId3">
              <a:alphaModFix/>
            </a:blip>
            <a:stretch>
              <a:fillRect/>
            </a:stretch>
          </p:blipFill>
          <p:spPr>
            <a:xfrm>
              <a:off x="3398336" y="1399817"/>
              <a:ext cx="1848221" cy="726304"/>
            </a:xfrm>
            <a:prstGeom prst="rect">
              <a:avLst/>
            </a:prstGeom>
            <a:noFill/>
            <a:ln>
              <a:noFill/>
            </a:ln>
          </p:spPr>
        </p:pic>
        <p:sp>
          <p:nvSpPr>
            <p:cNvPr id="13" name="TextBox 12">
              <a:extLst>
                <a:ext uri="{FF2B5EF4-FFF2-40B4-BE49-F238E27FC236}">
                  <a16:creationId xmlns:a16="http://schemas.microsoft.com/office/drawing/2014/main" id="{2E2F1B79-E1E5-557B-9C57-526045AA7AD0}"/>
                </a:ext>
              </a:extLst>
            </p:cNvPr>
            <p:cNvSpPr txBox="1"/>
            <p:nvPr/>
          </p:nvSpPr>
          <p:spPr>
            <a:xfrm>
              <a:off x="3398336" y="1509019"/>
              <a:ext cx="1848220" cy="506650"/>
            </a:xfrm>
            <a:prstGeom prst="rect">
              <a:avLst/>
            </a:prstGeom>
            <a:noFill/>
          </p:spPr>
          <p:txBody>
            <a:bodyPr wrap="square">
              <a:spAutoFit/>
            </a:bodyPr>
            <a:lstStyle/>
            <a:p>
              <a:pPr marL="0" lvl="0" indent="0" algn="ctr" rtl="0">
                <a:spcBef>
                  <a:spcPts val="0"/>
                </a:spcBef>
                <a:spcAft>
                  <a:spcPts val="0"/>
                </a:spcAft>
                <a:buNone/>
              </a:pPr>
              <a:r>
                <a:rPr lang="en-US" sz="1400" b="1" dirty="0"/>
                <a:t>GOAL #2</a:t>
              </a:r>
            </a:p>
            <a:p>
              <a:pPr marL="0" lvl="0" indent="0" algn="ctr" rtl="0">
                <a:spcBef>
                  <a:spcPts val="0"/>
                </a:spcBef>
                <a:spcAft>
                  <a:spcPts val="0"/>
                </a:spcAft>
                <a:buNone/>
              </a:pPr>
              <a:r>
                <a:rPr lang="en-US" sz="1400" dirty="0"/>
                <a:t>Standardized Management of POUR</a:t>
              </a:r>
            </a:p>
          </p:txBody>
        </p:sp>
      </p:grpSp>
      <p:grpSp>
        <p:nvGrpSpPr>
          <p:cNvPr id="14" name="Group 13">
            <a:extLst>
              <a:ext uri="{FF2B5EF4-FFF2-40B4-BE49-F238E27FC236}">
                <a16:creationId xmlns:a16="http://schemas.microsoft.com/office/drawing/2014/main" id="{62CD54B1-BA51-F3AA-C413-F9520225AFFA}"/>
              </a:ext>
            </a:extLst>
          </p:cNvPr>
          <p:cNvGrpSpPr/>
          <p:nvPr/>
        </p:nvGrpSpPr>
        <p:grpSpPr>
          <a:xfrm>
            <a:off x="682941" y="4026293"/>
            <a:ext cx="1940187" cy="1161924"/>
            <a:chOff x="3484415" y="2633167"/>
            <a:chExt cx="1236685" cy="852226"/>
          </a:xfrm>
        </p:grpSpPr>
        <p:pic>
          <p:nvPicPr>
            <p:cNvPr id="15" name="Google Shape;208;p24">
              <a:extLst>
                <a:ext uri="{FF2B5EF4-FFF2-40B4-BE49-F238E27FC236}">
                  <a16:creationId xmlns:a16="http://schemas.microsoft.com/office/drawing/2014/main" id="{43F08844-5A8C-873D-6C34-ED73F3518DDB}"/>
                </a:ext>
              </a:extLst>
            </p:cNvPr>
            <p:cNvPicPr preferRelativeResize="0"/>
            <p:nvPr/>
          </p:nvPicPr>
          <p:blipFill>
            <a:blip r:embed="rId3">
              <a:alphaModFix/>
            </a:blip>
            <a:stretch>
              <a:fillRect/>
            </a:stretch>
          </p:blipFill>
          <p:spPr>
            <a:xfrm>
              <a:off x="3484416" y="2633167"/>
              <a:ext cx="1236684" cy="852226"/>
            </a:xfrm>
            <a:prstGeom prst="rect">
              <a:avLst/>
            </a:prstGeom>
            <a:noFill/>
            <a:ln>
              <a:noFill/>
            </a:ln>
          </p:spPr>
        </p:pic>
        <p:sp>
          <p:nvSpPr>
            <p:cNvPr id="16" name="TextBox 15">
              <a:extLst>
                <a:ext uri="{FF2B5EF4-FFF2-40B4-BE49-F238E27FC236}">
                  <a16:creationId xmlns:a16="http://schemas.microsoft.com/office/drawing/2014/main" id="{F26B0A8D-D5D1-157C-8D5A-3EC02052EA5A}"/>
                </a:ext>
              </a:extLst>
            </p:cNvPr>
            <p:cNvSpPr txBox="1"/>
            <p:nvPr/>
          </p:nvSpPr>
          <p:spPr>
            <a:xfrm>
              <a:off x="3484415" y="2806391"/>
              <a:ext cx="1236684" cy="383762"/>
            </a:xfrm>
            <a:prstGeom prst="rect">
              <a:avLst/>
            </a:prstGeom>
            <a:noFill/>
          </p:spPr>
          <p:txBody>
            <a:bodyPr wrap="square">
              <a:spAutoFit/>
            </a:bodyPr>
            <a:lstStyle/>
            <a:p>
              <a:pPr marL="0" lvl="0" indent="0" algn="ctr" rtl="0">
                <a:spcBef>
                  <a:spcPts val="0"/>
                </a:spcBef>
                <a:spcAft>
                  <a:spcPts val="0"/>
                </a:spcAft>
                <a:buNone/>
              </a:pPr>
              <a:r>
                <a:rPr lang="en-US" sz="1400" b="1" dirty="0"/>
                <a:t>GOAL #3</a:t>
              </a:r>
            </a:p>
            <a:p>
              <a:pPr marL="0" lvl="0" indent="0" algn="ctr" rtl="0">
                <a:spcBef>
                  <a:spcPts val="0"/>
                </a:spcBef>
                <a:spcAft>
                  <a:spcPts val="0"/>
                </a:spcAft>
                <a:buNone/>
              </a:pPr>
              <a:r>
                <a:rPr lang="en-US" sz="1400" dirty="0"/>
                <a:t>Ensure Safer Insertion</a:t>
              </a:r>
            </a:p>
          </p:txBody>
        </p:sp>
      </p:grpSp>
      <p:pic>
        <p:nvPicPr>
          <p:cNvPr id="27" name="Picture 26" descr="A qr code with a white background&#10;&#10;Description automatically generated">
            <a:extLst>
              <a:ext uri="{FF2B5EF4-FFF2-40B4-BE49-F238E27FC236}">
                <a16:creationId xmlns:a16="http://schemas.microsoft.com/office/drawing/2014/main" id="{C16C3723-F151-99E4-68B8-F290F5F8FD43}"/>
              </a:ext>
            </a:extLst>
          </p:cNvPr>
          <p:cNvPicPr>
            <a:picLocks noChangeAspect="1"/>
          </p:cNvPicPr>
          <p:nvPr/>
        </p:nvPicPr>
        <p:blipFill>
          <a:blip r:embed="rId4"/>
          <a:stretch>
            <a:fillRect/>
          </a:stretch>
        </p:blipFill>
        <p:spPr>
          <a:xfrm>
            <a:off x="7396015" y="2405062"/>
            <a:ext cx="2495160" cy="2495160"/>
          </a:xfrm>
          <a:prstGeom prst="rect">
            <a:avLst/>
          </a:prstGeom>
        </p:spPr>
      </p:pic>
      <p:sp>
        <p:nvSpPr>
          <p:cNvPr id="3" name="Star: 32 Points 2">
            <a:extLst>
              <a:ext uri="{FF2B5EF4-FFF2-40B4-BE49-F238E27FC236}">
                <a16:creationId xmlns:a16="http://schemas.microsoft.com/office/drawing/2014/main" id="{C7B12F24-0DD6-A3DB-5CAB-64294EF68D92}"/>
              </a:ext>
            </a:extLst>
          </p:cNvPr>
          <p:cNvSpPr/>
          <p:nvPr/>
        </p:nvSpPr>
        <p:spPr>
          <a:xfrm>
            <a:off x="8997604" y="5151258"/>
            <a:ext cx="1787141" cy="1097142"/>
          </a:xfrm>
          <a:prstGeom prst="star3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GOAL 3</a:t>
            </a:r>
          </a:p>
        </p:txBody>
      </p:sp>
    </p:spTree>
    <p:extLst>
      <p:ext uri="{BB962C8B-B14F-4D97-AF65-F5344CB8AC3E}">
        <p14:creationId xmlns:p14="http://schemas.microsoft.com/office/powerpoint/2010/main" val="3492493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8AFF6-2D29-71D3-646E-A13D72E6AD1C}"/>
              </a:ext>
            </a:extLst>
          </p:cNvPr>
          <p:cNvSpPr>
            <a:spLocks noGrp="1"/>
          </p:cNvSpPr>
          <p:nvPr>
            <p:ph type="title"/>
          </p:nvPr>
        </p:nvSpPr>
        <p:spPr/>
        <p:txBody>
          <a:bodyPr/>
          <a:lstStyle/>
          <a:p>
            <a:r>
              <a:rPr lang="en-US" dirty="0"/>
              <a:t>SUCCESS Webpage: </a:t>
            </a:r>
            <a:r>
              <a:rPr lang="en-US" sz="3600" dirty="0">
                <a:hlinkClick r:id="rId2"/>
              </a:rPr>
              <a:t>https://msqc.org/success/</a:t>
            </a:r>
            <a:r>
              <a:rPr lang="en-US" dirty="0"/>
              <a:t> </a:t>
            </a:r>
          </a:p>
        </p:txBody>
      </p:sp>
      <p:sp>
        <p:nvSpPr>
          <p:cNvPr id="3" name="Content Placeholder 2">
            <a:extLst>
              <a:ext uri="{FF2B5EF4-FFF2-40B4-BE49-F238E27FC236}">
                <a16:creationId xmlns:a16="http://schemas.microsoft.com/office/drawing/2014/main" id="{2745EFAD-009E-172A-F60C-69F96EA87870}"/>
              </a:ext>
            </a:extLst>
          </p:cNvPr>
          <p:cNvSpPr>
            <a:spLocks noGrp="1"/>
          </p:cNvSpPr>
          <p:nvPr>
            <p:ph idx="1"/>
          </p:nvPr>
        </p:nvSpPr>
        <p:spPr>
          <a:xfrm>
            <a:off x="677336" y="2160590"/>
            <a:ext cx="3509654" cy="3880773"/>
          </a:xfrm>
        </p:spPr>
        <p:txBody>
          <a:bodyPr>
            <a:normAutofit/>
          </a:bodyPr>
          <a:lstStyle/>
          <a:p>
            <a:r>
              <a:rPr lang="en-US" sz="2000" dirty="0"/>
              <a:t>All project materials can be found on the SUCCESS Webpage, including printable Toolkit resources</a:t>
            </a:r>
          </a:p>
        </p:txBody>
      </p:sp>
      <p:pic>
        <p:nvPicPr>
          <p:cNvPr id="5" name="Picture 4" descr="Graphical user interface&#10;&#10;Description automatically generated">
            <a:extLst>
              <a:ext uri="{FF2B5EF4-FFF2-40B4-BE49-F238E27FC236}">
                <a16:creationId xmlns:a16="http://schemas.microsoft.com/office/drawing/2014/main" id="{DE4F7548-B8C1-F0D9-83AA-54FC17A82C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1510" y="2021306"/>
            <a:ext cx="5882916" cy="39815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97740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64BAC-F177-EFEA-C34D-42891C701215}"/>
              </a:ext>
            </a:extLst>
          </p:cNvPr>
          <p:cNvSpPr>
            <a:spLocks noGrp="1"/>
          </p:cNvSpPr>
          <p:nvPr>
            <p:ph type="title"/>
          </p:nvPr>
        </p:nvSpPr>
        <p:spPr>
          <a:xfrm>
            <a:off x="421240" y="615433"/>
            <a:ext cx="8596668" cy="665527"/>
          </a:xfrm>
        </p:spPr>
        <p:txBody>
          <a:bodyPr/>
          <a:lstStyle/>
          <a:p>
            <a:r>
              <a:rPr lang="en-US" dirty="0"/>
              <a:t>Implement the Toolkit</a:t>
            </a:r>
          </a:p>
        </p:txBody>
      </p:sp>
      <p:sp>
        <p:nvSpPr>
          <p:cNvPr id="3" name="Content Placeholder 2">
            <a:extLst>
              <a:ext uri="{FF2B5EF4-FFF2-40B4-BE49-F238E27FC236}">
                <a16:creationId xmlns:a16="http://schemas.microsoft.com/office/drawing/2014/main" id="{C29ADD5C-8FB5-5BA4-79DD-561160493B96}"/>
              </a:ext>
            </a:extLst>
          </p:cNvPr>
          <p:cNvSpPr>
            <a:spLocks noGrp="1"/>
          </p:cNvSpPr>
          <p:nvPr>
            <p:ph idx="1"/>
          </p:nvPr>
        </p:nvSpPr>
        <p:spPr>
          <a:xfrm>
            <a:off x="421240" y="1619075"/>
            <a:ext cx="3318553" cy="4404221"/>
          </a:xfrm>
        </p:spPr>
        <p:txBody>
          <a:bodyPr>
            <a:normAutofit/>
          </a:bodyPr>
          <a:lstStyle/>
          <a:p>
            <a:r>
              <a:rPr lang="en-US" sz="2000" dirty="0"/>
              <a:t>Appropriate Catheter Use</a:t>
            </a:r>
          </a:p>
          <a:p>
            <a:pPr lvl="1"/>
            <a:r>
              <a:rPr lang="it-IT" sz="1800" dirty="0"/>
              <a:t>Michigan Appropriate Perioperative (MAP) </a:t>
            </a:r>
            <a:r>
              <a:rPr lang="it-IT" sz="1800" dirty="0" err="1"/>
              <a:t>Criteria</a:t>
            </a:r>
            <a:r>
              <a:rPr lang="it-IT" sz="1800" dirty="0"/>
              <a:t> Poster</a:t>
            </a:r>
            <a:endParaRPr lang="it-IT" sz="1800" dirty="0">
              <a:solidFill>
                <a:schemeClr val="accent1"/>
              </a:solidFill>
            </a:endParaRPr>
          </a:p>
          <a:p>
            <a:pPr lvl="2"/>
            <a:r>
              <a:rPr lang="en-US" sz="1600" dirty="0"/>
              <a:t>This poster is a clinician resource outlining appropriate perioperative urinary catheter use in four different procedures</a:t>
            </a:r>
          </a:p>
          <a:p>
            <a:endParaRPr lang="en-US" sz="2000" dirty="0"/>
          </a:p>
        </p:txBody>
      </p:sp>
      <p:pic>
        <p:nvPicPr>
          <p:cNvPr id="6" name="Picture 5" descr="Diagram, timeline&#10;&#10;Description automatically generated">
            <a:extLst>
              <a:ext uri="{FF2B5EF4-FFF2-40B4-BE49-F238E27FC236}">
                <a16:creationId xmlns:a16="http://schemas.microsoft.com/office/drawing/2014/main" id="{77BB34FA-557E-80DB-F4DE-779630A32F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4858" y="1505582"/>
            <a:ext cx="6606331" cy="44042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37480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64BAC-F177-EFEA-C34D-42891C701215}"/>
              </a:ext>
            </a:extLst>
          </p:cNvPr>
          <p:cNvSpPr>
            <a:spLocks noGrp="1"/>
          </p:cNvSpPr>
          <p:nvPr>
            <p:ph type="title"/>
          </p:nvPr>
        </p:nvSpPr>
        <p:spPr>
          <a:xfrm>
            <a:off x="421240" y="615433"/>
            <a:ext cx="8596668" cy="665527"/>
          </a:xfrm>
        </p:spPr>
        <p:txBody>
          <a:bodyPr/>
          <a:lstStyle/>
          <a:p>
            <a:r>
              <a:rPr lang="en-US" dirty="0"/>
              <a:t>Implement the Toolkit</a:t>
            </a:r>
          </a:p>
        </p:txBody>
      </p:sp>
      <p:sp>
        <p:nvSpPr>
          <p:cNvPr id="3" name="Content Placeholder 2">
            <a:extLst>
              <a:ext uri="{FF2B5EF4-FFF2-40B4-BE49-F238E27FC236}">
                <a16:creationId xmlns:a16="http://schemas.microsoft.com/office/drawing/2014/main" id="{C29ADD5C-8FB5-5BA4-79DD-561160493B96}"/>
              </a:ext>
            </a:extLst>
          </p:cNvPr>
          <p:cNvSpPr>
            <a:spLocks noGrp="1"/>
          </p:cNvSpPr>
          <p:nvPr>
            <p:ph idx="1"/>
          </p:nvPr>
        </p:nvSpPr>
        <p:spPr>
          <a:xfrm>
            <a:off x="421240" y="1619076"/>
            <a:ext cx="4459104" cy="3031866"/>
          </a:xfrm>
        </p:spPr>
        <p:txBody>
          <a:bodyPr>
            <a:normAutofit/>
          </a:bodyPr>
          <a:lstStyle/>
          <a:p>
            <a:r>
              <a:rPr lang="en-US" sz="2000" dirty="0"/>
              <a:t>Appropriate Catheter Use</a:t>
            </a:r>
          </a:p>
          <a:p>
            <a:pPr lvl="1"/>
            <a:r>
              <a:rPr lang="it-IT" sz="1800" dirty="0"/>
              <a:t>BladderSafe</a:t>
            </a:r>
            <a:endParaRPr lang="it-IT" sz="1800" dirty="0">
              <a:solidFill>
                <a:schemeClr val="accent1"/>
              </a:solidFill>
            </a:endParaRPr>
          </a:p>
          <a:p>
            <a:pPr lvl="2"/>
            <a:r>
              <a:rPr lang="en-US" sz="1600" dirty="0"/>
              <a:t>This smartphone app is a clinician resource guiding appropriate perioperative urinary catheter use in various procedures. </a:t>
            </a:r>
          </a:p>
          <a:p>
            <a:pPr lvl="1"/>
            <a:r>
              <a:rPr lang="en-US" sz="1800" dirty="0"/>
              <a:t>Search “BladderSafe” in the app store and freely download the app. App logo looks like this:</a:t>
            </a:r>
          </a:p>
          <a:p>
            <a:endParaRPr lang="en-US" sz="2000" dirty="0"/>
          </a:p>
        </p:txBody>
      </p:sp>
      <p:pic>
        <p:nvPicPr>
          <p:cNvPr id="5" name="Picture 4" descr="Graphical user interface, text, application&#10;&#10;Description automatically generated">
            <a:extLst>
              <a:ext uri="{FF2B5EF4-FFF2-40B4-BE49-F238E27FC236}">
                <a16:creationId xmlns:a16="http://schemas.microsoft.com/office/drawing/2014/main" id="{2DE023C9-EED1-F403-8935-0FB60937C5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2396" y="872456"/>
            <a:ext cx="2799901" cy="4561972"/>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3CDE46D2-56A7-3B8B-2E11-79A3DE2E8B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0403" y="872456"/>
            <a:ext cx="2944474" cy="4561972"/>
          </a:xfrm>
          <a:prstGeom prst="rect">
            <a:avLst/>
          </a:prstGeom>
        </p:spPr>
      </p:pic>
      <p:pic>
        <p:nvPicPr>
          <p:cNvPr id="6" name="Picture 5">
            <a:extLst>
              <a:ext uri="{FF2B5EF4-FFF2-40B4-BE49-F238E27FC236}">
                <a16:creationId xmlns:a16="http://schemas.microsoft.com/office/drawing/2014/main" id="{AC28239D-9A46-044A-3352-8B9550BF0DCE}"/>
              </a:ext>
            </a:extLst>
          </p:cNvPr>
          <p:cNvPicPr>
            <a:picLocks noChangeAspect="1"/>
          </p:cNvPicPr>
          <p:nvPr/>
        </p:nvPicPr>
        <p:blipFill rotWithShape="1">
          <a:blip r:embed="rId4">
            <a:extLst>
              <a:ext uri="{28A0092B-C50C-407E-A947-70E740481C1C}">
                <a14:useLocalDpi xmlns:a14="http://schemas.microsoft.com/office/drawing/2010/main" val="0"/>
              </a:ext>
            </a:extLst>
          </a:blip>
          <a:srcRect b="7048"/>
          <a:stretch/>
        </p:blipFill>
        <p:spPr>
          <a:xfrm>
            <a:off x="2156807" y="4504617"/>
            <a:ext cx="1168400" cy="1192292"/>
          </a:xfrm>
          <a:prstGeom prst="rect">
            <a:avLst/>
          </a:prstGeom>
        </p:spPr>
      </p:pic>
    </p:spTree>
    <p:extLst>
      <p:ext uri="{BB962C8B-B14F-4D97-AF65-F5344CB8AC3E}">
        <p14:creationId xmlns:p14="http://schemas.microsoft.com/office/powerpoint/2010/main" val="3266499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64BAC-F177-EFEA-C34D-42891C701215}"/>
              </a:ext>
            </a:extLst>
          </p:cNvPr>
          <p:cNvSpPr>
            <a:spLocks noGrp="1"/>
          </p:cNvSpPr>
          <p:nvPr>
            <p:ph type="title"/>
          </p:nvPr>
        </p:nvSpPr>
        <p:spPr>
          <a:xfrm>
            <a:off x="677335" y="609600"/>
            <a:ext cx="8596668" cy="665527"/>
          </a:xfrm>
        </p:spPr>
        <p:txBody>
          <a:bodyPr/>
          <a:lstStyle/>
          <a:p>
            <a:r>
              <a:rPr lang="en-US" dirty="0"/>
              <a:t>Implement the Toolkit</a:t>
            </a:r>
          </a:p>
        </p:txBody>
      </p:sp>
      <p:sp>
        <p:nvSpPr>
          <p:cNvPr id="3" name="Content Placeholder 2">
            <a:extLst>
              <a:ext uri="{FF2B5EF4-FFF2-40B4-BE49-F238E27FC236}">
                <a16:creationId xmlns:a16="http://schemas.microsoft.com/office/drawing/2014/main" id="{C29ADD5C-8FB5-5BA4-79DD-561160493B96}"/>
              </a:ext>
            </a:extLst>
          </p:cNvPr>
          <p:cNvSpPr>
            <a:spLocks noGrp="1"/>
          </p:cNvSpPr>
          <p:nvPr>
            <p:ph idx="1"/>
          </p:nvPr>
        </p:nvSpPr>
        <p:spPr>
          <a:xfrm>
            <a:off x="677335" y="1736521"/>
            <a:ext cx="5178181" cy="3800213"/>
          </a:xfrm>
        </p:spPr>
        <p:txBody>
          <a:bodyPr>
            <a:normAutofit/>
          </a:bodyPr>
          <a:lstStyle/>
          <a:p>
            <a:r>
              <a:rPr lang="en-US" sz="2000" dirty="0"/>
              <a:t>Urinary Retention</a:t>
            </a:r>
          </a:p>
          <a:p>
            <a:pPr lvl="1"/>
            <a:r>
              <a:rPr lang="en-US" sz="1800" dirty="0"/>
              <a:t>Algorithm for standardized management of postoperative urinary retention</a:t>
            </a:r>
            <a:endParaRPr lang="en-US" sz="1800" dirty="0">
              <a:solidFill>
                <a:schemeClr val="accent1"/>
              </a:solidFill>
            </a:endParaRPr>
          </a:p>
          <a:p>
            <a:pPr lvl="2"/>
            <a:r>
              <a:rPr lang="en-US" sz="1600" dirty="0"/>
              <a:t>This algorithm is a clinician recourse aimed to help standardize the management of postoperative urinary retention</a:t>
            </a:r>
          </a:p>
          <a:p>
            <a:pPr lvl="2"/>
            <a:r>
              <a:rPr lang="en-US" sz="1600" dirty="0">
                <a:solidFill>
                  <a:srgbClr val="FF0000"/>
                </a:solidFill>
              </a:rPr>
              <a:t>NEW THIS YEAR </a:t>
            </a:r>
            <a:r>
              <a:rPr lang="en-US" sz="1600" dirty="0"/>
              <a:t>– Same day discharge instructions (red font)</a:t>
            </a:r>
          </a:p>
          <a:p>
            <a:pPr marL="914377" lvl="2" indent="0">
              <a:buNone/>
            </a:pPr>
            <a:endParaRPr lang="en-US" sz="1600" dirty="0"/>
          </a:p>
          <a:p>
            <a:endParaRPr lang="en-US" sz="2000" dirty="0"/>
          </a:p>
        </p:txBody>
      </p:sp>
      <p:pic>
        <p:nvPicPr>
          <p:cNvPr id="6" name="Picture 5" descr="A close-up of a medical information&#10;&#10;Description automatically generated">
            <a:extLst>
              <a:ext uri="{FF2B5EF4-FFF2-40B4-BE49-F238E27FC236}">
                <a16:creationId xmlns:a16="http://schemas.microsoft.com/office/drawing/2014/main" id="{7A03FA22-55B7-DDC1-9739-A803819E39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765" y="287196"/>
            <a:ext cx="4412063" cy="5723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8996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 name="Straight Connector 7">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Isosceles Triangle 11">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Isosceles Triangle 15">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16">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19" name="Rectangle 18">
            <a:extLst>
              <a:ext uri="{FF2B5EF4-FFF2-40B4-BE49-F238E27FC236}">
                <a16:creationId xmlns:a16="http://schemas.microsoft.com/office/drawing/2014/main" id="{2783C067-F8BF-4755-B516-8A0CD74C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2ED796EC-E7FF-46DB-B912-FB08BF12A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Isosceles Triangle 22">
            <a:extLst>
              <a:ext uri="{FF2B5EF4-FFF2-40B4-BE49-F238E27FC236}">
                <a16:creationId xmlns:a16="http://schemas.microsoft.com/office/drawing/2014/main" id="{549A2DAB-B431-487D-95AD-BB0FECB49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8534" y="3818467"/>
            <a:ext cx="4450292" cy="3039533"/>
          </a:xfrm>
          <a:prstGeom prst="triangle">
            <a:avLst>
              <a:gd name="adj" fmla="val 100000"/>
            </a:avLst>
          </a:prstGeom>
          <a:solidFill>
            <a:schemeClr val="accent1">
              <a:alpha val="88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a:extLst>
              <a:ext uri="{FF2B5EF4-FFF2-40B4-BE49-F238E27FC236}">
                <a16:creationId xmlns:a16="http://schemas.microsoft.com/office/drawing/2014/main" id="{0819F787-32B4-46A8-BC57-C6571BCEE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5641" y="0"/>
            <a:ext cx="17663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27" name="Straight Connector 26">
            <a:extLst>
              <a:ext uri="{FF2B5EF4-FFF2-40B4-BE49-F238E27FC236}">
                <a16:creationId xmlns:a16="http://schemas.microsoft.com/office/drawing/2014/main" id="{C5ECDEE1-7093-418F-9CF5-24EEB115C1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134600" y="0"/>
            <a:ext cx="1727200" cy="68580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045062AF-EB11-4651-BC4A-4DA21768D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77A67E5C-90B7-3E39-E1C2-05A94F614BFF}"/>
              </a:ext>
            </a:extLst>
          </p:cNvPr>
          <p:cNvSpPr>
            <a:spLocks noGrp="1"/>
          </p:cNvSpPr>
          <p:nvPr>
            <p:ph type="title"/>
          </p:nvPr>
        </p:nvSpPr>
        <p:spPr>
          <a:xfrm>
            <a:off x="1507067" y="1397000"/>
            <a:ext cx="7766936" cy="2653836"/>
          </a:xfrm>
        </p:spPr>
        <p:txBody>
          <a:bodyPr vert="horz" lIns="91440" tIns="45720" rIns="91440" bIns="45720" rtlCol="0" anchor="b">
            <a:normAutofit/>
          </a:bodyPr>
          <a:lstStyle/>
          <a:p>
            <a:pPr algn="r" defTabSz="457200"/>
            <a:r>
              <a:rPr lang="en-US" sz="5000"/>
              <a:t>Welcome 2024 SUCCESS Participants – </a:t>
            </a:r>
            <a:br>
              <a:rPr lang="en-US" sz="5000"/>
            </a:br>
            <a:r>
              <a:rPr lang="en-US" sz="5000"/>
              <a:t>both new and continuing!</a:t>
            </a:r>
          </a:p>
        </p:txBody>
      </p:sp>
    </p:spTree>
    <p:extLst>
      <p:ext uri="{BB962C8B-B14F-4D97-AF65-F5344CB8AC3E}">
        <p14:creationId xmlns:p14="http://schemas.microsoft.com/office/powerpoint/2010/main" val="35702434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64BAC-F177-EFEA-C34D-42891C701215}"/>
              </a:ext>
            </a:extLst>
          </p:cNvPr>
          <p:cNvSpPr>
            <a:spLocks noGrp="1"/>
          </p:cNvSpPr>
          <p:nvPr>
            <p:ph type="title"/>
          </p:nvPr>
        </p:nvSpPr>
        <p:spPr>
          <a:xfrm>
            <a:off x="677335" y="609600"/>
            <a:ext cx="8596668" cy="665527"/>
          </a:xfrm>
        </p:spPr>
        <p:txBody>
          <a:bodyPr/>
          <a:lstStyle/>
          <a:p>
            <a:r>
              <a:rPr lang="en-US" dirty="0"/>
              <a:t>Implement the Toolkit</a:t>
            </a:r>
          </a:p>
        </p:txBody>
      </p:sp>
      <p:sp>
        <p:nvSpPr>
          <p:cNvPr id="3" name="Content Placeholder 2">
            <a:extLst>
              <a:ext uri="{FF2B5EF4-FFF2-40B4-BE49-F238E27FC236}">
                <a16:creationId xmlns:a16="http://schemas.microsoft.com/office/drawing/2014/main" id="{C29ADD5C-8FB5-5BA4-79DD-561160493B96}"/>
              </a:ext>
            </a:extLst>
          </p:cNvPr>
          <p:cNvSpPr>
            <a:spLocks noGrp="1"/>
          </p:cNvSpPr>
          <p:nvPr>
            <p:ph idx="1"/>
          </p:nvPr>
        </p:nvSpPr>
        <p:spPr>
          <a:xfrm>
            <a:off x="677335" y="1736521"/>
            <a:ext cx="5178181" cy="3800213"/>
          </a:xfrm>
        </p:spPr>
        <p:txBody>
          <a:bodyPr>
            <a:normAutofit/>
          </a:bodyPr>
          <a:lstStyle/>
          <a:p>
            <a:r>
              <a:rPr lang="en-US" sz="2000" dirty="0"/>
              <a:t>Voiding Trial Algorithm</a:t>
            </a:r>
          </a:p>
          <a:p>
            <a:pPr lvl="1"/>
            <a:r>
              <a:rPr lang="en-US" sz="1800" dirty="0"/>
              <a:t>New this year – coming soon!</a:t>
            </a:r>
            <a:endParaRPr lang="en-US" sz="1600" dirty="0"/>
          </a:p>
          <a:p>
            <a:pPr marL="914377" lvl="2" indent="0">
              <a:buNone/>
            </a:pPr>
            <a:endParaRPr lang="en-US" sz="1600" dirty="0"/>
          </a:p>
          <a:p>
            <a:endParaRPr lang="en-US" sz="2000" dirty="0"/>
          </a:p>
        </p:txBody>
      </p:sp>
      <p:pic>
        <p:nvPicPr>
          <p:cNvPr id="5" name="Picture 4" descr="A diagram of a patient's procedure&#10;&#10;Description automatically generated">
            <a:extLst>
              <a:ext uri="{FF2B5EF4-FFF2-40B4-BE49-F238E27FC236}">
                <a16:creationId xmlns:a16="http://schemas.microsoft.com/office/drawing/2014/main" id="{67751087-FB1B-10AB-6633-09298AC4EB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02078"/>
            <a:ext cx="4434577" cy="57558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62825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64BAC-F177-EFEA-C34D-42891C701215}"/>
              </a:ext>
            </a:extLst>
          </p:cNvPr>
          <p:cNvSpPr>
            <a:spLocks noGrp="1"/>
          </p:cNvSpPr>
          <p:nvPr>
            <p:ph type="title"/>
          </p:nvPr>
        </p:nvSpPr>
        <p:spPr>
          <a:xfrm>
            <a:off x="677335" y="609600"/>
            <a:ext cx="8596668" cy="665527"/>
          </a:xfrm>
        </p:spPr>
        <p:txBody>
          <a:bodyPr/>
          <a:lstStyle/>
          <a:p>
            <a:r>
              <a:rPr lang="en-US" dirty="0"/>
              <a:t>Implement the Toolkit</a:t>
            </a:r>
          </a:p>
        </p:txBody>
      </p:sp>
      <p:sp>
        <p:nvSpPr>
          <p:cNvPr id="3" name="Content Placeholder 2">
            <a:extLst>
              <a:ext uri="{FF2B5EF4-FFF2-40B4-BE49-F238E27FC236}">
                <a16:creationId xmlns:a16="http://schemas.microsoft.com/office/drawing/2014/main" id="{C29ADD5C-8FB5-5BA4-79DD-561160493B96}"/>
              </a:ext>
            </a:extLst>
          </p:cNvPr>
          <p:cNvSpPr>
            <a:spLocks noGrp="1"/>
          </p:cNvSpPr>
          <p:nvPr>
            <p:ph idx="1"/>
          </p:nvPr>
        </p:nvSpPr>
        <p:spPr>
          <a:xfrm>
            <a:off x="677335" y="1736521"/>
            <a:ext cx="5253683" cy="3171039"/>
          </a:xfrm>
        </p:spPr>
        <p:txBody>
          <a:bodyPr>
            <a:normAutofit/>
          </a:bodyPr>
          <a:lstStyle/>
          <a:p>
            <a:r>
              <a:rPr lang="en-US" sz="2000" dirty="0"/>
              <a:t>Catheter injury prevention</a:t>
            </a:r>
          </a:p>
          <a:p>
            <a:pPr lvl="1"/>
            <a:r>
              <a:rPr lang="en-US" sz="1800" dirty="0"/>
              <a:t>Safe Urinary Catheter Insertion Booklet</a:t>
            </a:r>
            <a:endParaRPr lang="en-US" sz="1800" dirty="0">
              <a:solidFill>
                <a:schemeClr val="accent1"/>
              </a:solidFill>
            </a:endParaRPr>
          </a:p>
          <a:p>
            <a:pPr lvl="2"/>
            <a:r>
              <a:rPr lang="en-US" sz="1600" dirty="0"/>
              <a:t>This booklet is a resource to help guide clinicians when inserting a urinary catheter.</a:t>
            </a:r>
          </a:p>
          <a:p>
            <a:pPr lvl="2"/>
            <a:r>
              <a:rPr lang="en-US" sz="1600" dirty="0"/>
              <a:t>Implementation strategy: use this booklet for an educational session on the ward</a:t>
            </a:r>
          </a:p>
          <a:p>
            <a:endParaRPr lang="en-US" sz="2000" dirty="0"/>
          </a:p>
        </p:txBody>
      </p:sp>
      <p:pic>
        <p:nvPicPr>
          <p:cNvPr id="5" name="Picture 4">
            <a:extLst>
              <a:ext uri="{FF2B5EF4-FFF2-40B4-BE49-F238E27FC236}">
                <a16:creationId xmlns:a16="http://schemas.microsoft.com/office/drawing/2014/main" id="{DF0C58B3-9758-0D98-B59C-60B8947A96EE}"/>
              </a:ext>
            </a:extLst>
          </p:cNvPr>
          <p:cNvPicPr>
            <a:picLocks noChangeAspect="1"/>
          </p:cNvPicPr>
          <p:nvPr/>
        </p:nvPicPr>
        <p:blipFill>
          <a:blip r:embed="rId2"/>
          <a:stretch>
            <a:fillRect/>
          </a:stretch>
        </p:blipFill>
        <p:spPr>
          <a:xfrm>
            <a:off x="7174384" y="380255"/>
            <a:ext cx="3698501" cy="5691931"/>
          </a:xfrm>
          <a:prstGeom prst="rect">
            <a:avLst/>
          </a:prstGeom>
        </p:spPr>
      </p:pic>
    </p:spTree>
    <p:extLst>
      <p:ext uri="{BB962C8B-B14F-4D97-AF65-F5344CB8AC3E}">
        <p14:creationId xmlns:p14="http://schemas.microsoft.com/office/powerpoint/2010/main" val="21792396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64BAC-F177-EFEA-C34D-42891C701215}"/>
              </a:ext>
            </a:extLst>
          </p:cNvPr>
          <p:cNvSpPr>
            <a:spLocks noGrp="1"/>
          </p:cNvSpPr>
          <p:nvPr>
            <p:ph type="title"/>
          </p:nvPr>
        </p:nvSpPr>
        <p:spPr>
          <a:xfrm>
            <a:off x="581026" y="462051"/>
            <a:ext cx="5798267" cy="899718"/>
          </a:xfrm>
        </p:spPr>
        <p:txBody>
          <a:bodyPr/>
          <a:lstStyle/>
          <a:p>
            <a:r>
              <a:rPr lang="en-US" dirty="0"/>
              <a:t>Implement the Toolkit</a:t>
            </a:r>
          </a:p>
        </p:txBody>
      </p:sp>
      <p:sp>
        <p:nvSpPr>
          <p:cNvPr id="3" name="Content Placeholder 2">
            <a:extLst>
              <a:ext uri="{FF2B5EF4-FFF2-40B4-BE49-F238E27FC236}">
                <a16:creationId xmlns:a16="http://schemas.microsoft.com/office/drawing/2014/main" id="{C29ADD5C-8FB5-5BA4-79DD-561160493B96}"/>
              </a:ext>
            </a:extLst>
          </p:cNvPr>
          <p:cNvSpPr>
            <a:spLocks noGrp="1"/>
          </p:cNvSpPr>
          <p:nvPr>
            <p:ph idx="1"/>
          </p:nvPr>
        </p:nvSpPr>
        <p:spPr>
          <a:xfrm>
            <a:off x="647701" y="1619251"/>
            <a:ext cx="4505324" cy="4181414"/>
          </a:xfrm>
        </p:spPr>
        <p:txBody>
          <a:bodyPr>
            <a:normAutofit/>
          </a:bodyPr>
          <a:lstStyle/>
          <a:p>
            <a:r>
              <a:rPr lang="en-US" sz="2000" dirty="0"/>
              <a:t>Catheter injury prevention</a:t>
            </a:r>
          </a:p>
          <a:p>
            <a:pPr lvl="1"/>
            <a:r>
              <a:rPr lang="en-US" sz="1800" dirty="0">
                <a:solidFill>
                  <a:srgbClr val="2178B6"/>
                </a:solidFill>
              </a:rPr>
              <a:t>Coude Catheter Insertion Video</a:t>
            </a:r>
            <a:endParaRPr lang="en-US" sz="1600" dirty="0">
              <a:solidFill>
                <a:srgbClr val="2178B6"/>
              </a:solidFill>
            </a:endParaRPr>
          </a:p>
        </p:txBody>
      </p:sp>
      <p:pic>
        <p:nvPicPr>
          <p:cNvPr id="4" name="Picture 3" descr="A white board with black text&#10;&#10;Description automatically generated">
            <a:extLst>
              <a:ext uri="{FF2B5EF4-FFF2-40B4-BE49-F238E27FC236}">
                <a16:creationId xmlns:a16="http://schemas.microsoft.com/office/drawing/2014/main" id="{FADD69AE-AFD5-6A72-95E1-F9838419F2F7}"/>
              </a:ext>
            </a:extLst>
          </p:cNvPr>
          <p:cNvPicPr>
            <a:picLocks noChangeAspect="1"/>
          </p:cNvPicPr>
          <p:nvPr/>
        </p:nvPicPr>
        <p:blipFill>
          <a:blip r:embed="rId2"/>
          <a:stretch>
            <a:fillRect/>
          </a:stretch>
        </p:blipFill>
        <p:spPr>
          <a:xfrm>
            <a:off x="5217787" y="2139155"/>
            <a:ext cx="5798267" cy="3250682"/>
          </a:xfrm>
          <a:prstGeom prst="rect">
            <a:avLst/>
          </a:prstGeom>
        </p:spPr>
      </p:pic>
      <p:pic>
        <p:nvPicPr>
          <p:cNvPr id="6" name="Picture 5" descr="A qr code with a dinosaur&#10;&#10;Description automatically generated">
            <a:extLst>
              <a:ext uri="{FF2B5EF4-FFF2-40B4-BE49-F238E27FC236}">
                <a16:creationId xmlns:a16="http://schemas.microsoft.com/office/drawing/2014/main" id="{1DF1B1BD-2285-9F29-A15E-8163B0603929}"/>
              </a:ext>
            </a:extLst>
          </p:cNvPr>
          <p:cNvPicPr>
            <a:picLocks noChangeAspect="1"/>
          </p:cNvPicPr>
          <p:nvPr/>
        </p:nvPicPr>
        <p:blipFill>
          <a:blip r:embed="rId3"/>
          <a:stretch>
            <a:fillRect/>
          </a:stretch>
        </p:blipFill>
        <p:spPr>
          <a:xfrm>
            <a:off x="7234631" y="628269"/>
            <a:ext cx="1981964" cy="1981964"/>
          </a:xfrm>
          <a:prstGeom prst="rect">
            <a:avLst/>
          </a:prstGeom>
        </p:spPr>
      </p:pic>
    </p:spTree>
    <p:extLst>
      <p:ext uri="{BB962C8B-B14F-4D97-AF65-F5344CB8AC3E}">
        <p14:creationId xmlns:p14="http://schemas.microsoft.com/office/powerpoint/2010/main" val="13238965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64BAC-F177-EFEA-C34D-42891C701215}"/>
              </a:ext>
            </a:extLst>
          </p:cNvPr>
          <p:cNvSpPr>
            <a:spLocks noGrp="1"/>
          </p:cNvSpPr>
          <p:nvPr>
            <p:ph type="title"/>
          </p:nvPr>
        </p:nvSpPr>
        <p:spPr>
          <a:xfrm>
            <a:off x="677335" y="609600"/>
            <a:ext cx="8596668" cy="665527"/>
          </a:xfrm>
        </p:spPr>
        <p:txBody>
          <a:bodyPr/>
          <a:lstStyle/>
          <a:p>
            <a:r>
              <a:rPr lang="en-US" dirty="0"/>
              <a:t>Implement the Toolkit</a:t>
            </a:r>
          </a:p>
        </p:txBody>
      </p:sp>
      <p:sp>
        <p:nvSpPr>
          <p:cNvPr id="3" name="Content Placeholder 2">
            <a:extLst>
              <a:ext uri="{FF2B5EF4-FFF2-40B4-BE49-F238E27FC236}">
                <a16:creationId xmlns:a16="http://schemas.microsoft.com/office/drawing/2014/main" id="{C29ADD5C-8FB5-5BA4-79DD-561160493B96}"/>
              </a:ext>
            </a:extLst>
          </p:cNvPr>
          <p:cNvSpPr>
            <a:spLocks noGrp="1"/>
          </p:cNvSpPr>
          <p:nvPr>
            <p:ph idx="1"/>
          </p:nvPr>
        </p:nvSpPr>
        <p:spPr>
          <a:xfrm>
            <a:off x="677335" y="1736521"/>
            <a:ext cx="5178181" cy="3775046"/>
          </a:xfrm>
        </p:spPr>
        <p:txBody>
          <a:bodyPr>
            <a:normAutofit/>
          </a:bodyPr>
          <a:lstStyle/>
          <a:p>
            <a:r>
              <a:rPr lang="en-US" sz="2000" dirty="0"/>
              <a:t>Catheter injury prevention</a:t>
            </a:r>
          </a:p>
          <a:p>
            <a:pPr lvl="1"/>
            <a:r>
              <a:rPr lang="en-US" sz="1800" dirty="0"/>
              <a:t>Post Difficult Urinary Catheter Insertion Card</a:t>
            </a:r>
            <a:endParaRPr lang="en-US" sz="1800" dirty="0">
              <a:solidFill>
                <a:schemeClr val="accent1"/>
              </a:solidFill>
            </a:endParaRPr>
          </a:p>
          <a:p>
            <a:pPr lvl="2"/>
            <a:r>
              <a:rPr lang="en-US" sz="1600" dirty="0"/>
              <a:t>This card is a patient resource that would be provided to any patient who was difficult to catheterize</a:t>
            </a:r>
          </a:p>
          <a:p>
            <a:endParaRPr lang="en-US" sz="2000" dirty="0"/>
          </a:p>
        </p:txBody>
      </p:sp>
      <p:pic>
        <p:nvPicPr>
          <p:cNvPr id="5" name="Picture 4" descr="Text&#10;&#10;Description automatically generated with low confidence">
            <a:extLst>
              <a:ext uri="{FF2B5EF4-FFF2-40B4-BE49-F238E27FC236}">
                <a16:creationId xmlns:a16="http://schemas.microsoft.com/office/drawing/2014/main" id="{5EC34037-E526-4BBE-DEEF-9484EA17B3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0482" y="517321"/>
            <a:ext cx="4304020" cy="2708052"/>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C1E752EB-15C4-5D75-D87D-E4451E5FD4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0481" y="3336220"/>
            <a:ext cx="4304020" cy="2708052"/>
          </a:xfrm>
          <a:prstGeom prst="rect">
            <a:avLst/>
          </a:prstGeom>
        </p:spPr>
      </p:pic>
    </p:spTree>
    <p:extLst>
      <p:ext uri="{BB962C8B-B14F-4D97-AF65-F5344CB8AC3E}">
        <p14:creationId xmlns:p14="http://schemas.microsoft.com/office/powerpoint/2010/main" val="34877210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hart&#10;&#10;Description automatically generated">
            <a:extLst>
              <a:ext uri="{FF2B5EF4-FFF2-40B4-BE49-F238E27FC236}">
                <a16:creationId xmlns:a16="http://schemas.microsoft.com/office/drawing/2014/main" id="{C68386F4-7640-C56A-7195-24DF3504B56E}"/>
              </a:ext>
            </a:extLst>
          </p:cNvPr>
          <p:cNvPicPr>
            <a:picLocks noChangeAspect="1"/>
          </p:cNvPicPr>
          <p:nvPr/>
        </p:nvPicPr>
        <p:blipFill rotWithShape="1">
          <a:blip r:embed="rId2">
            <a:extLst>
              <a:ext uri="{28A0092B-C50C-407E-A947-70E740481C1C}">
                <a14:useLocalDpi xmlns:a14="http://schemas.microsoft.com/office/drawing/2010/main" val="0"/>
              </a:ext>
            </a:extLst>
          </a:blip>
          <a:srcRect t="3866" b="6186"/>
          <a:stretch/>
        </p:blipFill>
        <p:spPr>
          <a:xfrm>
            <a:off x="5469256" y="1066690"/>
            <a:ext cx="3088986" cy="2080425"/>
          </a:xfrm>
          <a:prstGeom prst="rect">
            <a:avLst/>
          </a:prstGeom>
        </p:spPr>
      </p:pic>
      <p:sp>
        <p:nvSpPr>
          <p:cNvPr id="2" name="Title 1">
            <a:extLst>
              <a:ext uri="{FF2B5EF4-FFF2-40B4-BE49-F238E27FC236}">
                <a16:creationId xmlns:a16="http://schemas.microsoft.com/office/drawing/2014/main" id="{E8164BAC-F177-EFEA-C34D-42891C701215}"/>
              </a:ext>
            </a:extLst>
          </p:cNvPr>
          <p:cNvSpPr>
            <a:spLocks noGrp="1"/>
          </p:cNvSpPr>
          <p:nvPr>
            <p:ph type="title"/>
          </p:nvPr>
        </p:nvSpPr>
        <p:spPr>
          <a:xfrm>
            <a:off x="543150" y="462051"/>
            <a:ext cx="5798267" cy="899718"/>
          </a:xfrm>
        </p:spPr>
        <p:txBody>
          <a:bodyPr/>
          <a:lstStyle/>
          <a:p>
            <a:r>
              <a:rPr lang="en-US" dirty="0"/>
              <a:t>Implement the Toolkit</a:t>
            </a:r>
          </a:p>
        </p:txBody>
      </p:sp>
      <p:sp>
        <p:nvSpPr>
          <p:cNvPr id="3" name="Content Placeholder 2">
            <a:extLst>
              <a:ext uri="{FF2B5EF4-FFF2-40B4-BE49-F238E27FC236}">
                <a16:creationId xmlns:a16="http://schemas.microsoft.com/office/drawing/2014/main" id="{C29ADD5C-8FB5-5BA4-79DD-561160493B96}"/>
              </a:ext>
            </a:extLst>
          </p:cNvPr>
          <p:cNvSpPr>
            <a:spLocks noGrp="1"/>
          </p:cNvSpPr>
          <p:nvPr>
            <p:ph idx="1"/>
          </p:nvPr>
        </p:nvSpPr>
        <p:spPr>
          <a:xfrm>
            <a:off x="657226" y="1628776"/>
            <a:ext cx="4505324" cy="4181414"/>
          </a:xfrm>
        </p:spPr>
        <p:txBody>
          <a:bodyPr>
            <a:normAutofit/>
          </a:bodyPr>
          <a:lstStyle/>
          <a:p>
            <a:r>
              <a:rPr lang="en-US" sz="2000" dirty="0"/>
              <a:t>Catheter injury prevention</a:t>
            </a:r>
          </a:p>
          <a:p>
            <a:pPr lvl="1"/>
            <a:r>
              <a:rPr lang="en-US" sz="1800" dirty="0"/>
              <a:t>Supplies needed for the SUCCESS project</a:t>
            </a:r>
          </a:p>
          <a:p>
            <a:pPr lvl="1"/>
            <a:r>
              <a:rPr lang="en-US" dirty="0"/>
              <a:t>Bladder scanners</a:t>
            </a:r>
          </a:p>
          <a:p>
            <a:pPr lvl="1"/>
            <a:r>
              <a:rPr lang="en-US" dirty="0"/>
              <a:t>Coude catheters </a:t>
            </a:r>
          </a:p>
          <a:p>
            <a:pPr lvl="1"/>
            <a:r>
              <a:rPr lang="en-US" dirty="0"/>
              <a:t>Catheter alternatives such as condom catheters and female wicking devices</a:t>
            </a:r>
          </a:p>
          <a:p>
            <a:pPr lvl="1"/>
            <a:r>
              <a:rPr lang="en-US" dirty="0"/>
              <a:t>Printed SUCCESS toolkit items (retention algorithm, MAP poster, safe insertion booklet, post difficult catheter insertion cards)</a:t>
            </a:r>
          </a:p>
        </p:txBody>
      </p:sp>
      <p:sp>
        <p:nvSpPr>
          <p:cNvPr id="12" name="TextBox 11">
            <a:extLst>
              <a:ext uri="{FF2B5EF4-FFF2-40B4-BE49-F238E27FC236}">
                <a16:creationId xmlns:a16="http://schemas.microsoft.com/office/drawing/2014/main" id="{A1666C6D-342B-2F51-946F-0D9427F85C25}"/>
              </a:ext>
            </a:extLst>
          </p:cNvPr>
          <p:cNvSpPr txBox="1"/>
          <p:nvPr/>
        </p:nvSpPr>
        <p:spPr>
          <a:xfrm>
            <a:off x="9229614" y="911909"/>
            <a:ext cx="1381125" cy="246221"/>
          </a:xfrm>
          <a:prstGeom prst="rect">
            <a:avLst/>
          </a:prstGeom>
          <a:noFill/>
        </p:spPr>
        <p:txBody>
          <a:bodyPr wrap="square" rtlCol="0">
            <a:spAutoFit/>
          </a:bodyPr>
          <a:lstStyle/>
          <a:p>
            <a:r>
              <a:rPr lang="en-US" sz="1000" dirty="0"/>
              <a:t>Condom catheters</a:t>
            </a:r>
          </a:p>
        </p:txBody>
      </p:sp>
      <p:sp>
        <p:nvSpPr>
          <p:cNvPr id="13" name="TextBox 12">
            <a:extLst>
              <a:ext uri="{FF2B5EF4-FFF2-40B4-BE49-F238E27FC236}">
                <a16:creationId xmlns:a16="http://schemas.microsoft.com/office/drawing/2014/main" id="{C7BB9817-A83B-89E8-E3D9-D95B27742420}"/>
              </a:ext>
            </a:extLst>
          </p:cNvPr>
          <p:cNvSpPr txBox="1"/>
          <p:nvPr/>
        </p:nvSpPr>
        <p:spPr>
          <a:xfrm>
            <a:off x="6029327" y="3182779"/>
            <a:ext cx="1663133" cy="246221"/>
          </a:xfrm>
          <a:prstGeom prst="rect">
            <a:avLst/>
          </a:prstGeom>
          <a:noFill/>
        </p:spPr>
        <p:txBody>
          <a:bodyPr wrap="square" rtlCol="0">
            <a:spAutoFit/>
          </a:bodyPr>
          <a:lstStyle/>
          <a:p>
            <a:r>
              <a:rPr lang="en-US" sz="1000" dirty="0"/>
              <a:t>External wicking catheter</a:t>
            </a:r>
          </a:p>
        </p:txBody>
      </p:sp>
      <p:pic>
        <p:nvPicPr>
          <p:cNvPr id="6" name="Picture 5" descr="Diagram&#10;&#10;Description automatically generated">
            <a:extLst>
              <a:ext uri="{FF2B5EF4-FFF2-40B4-BE49-F238E27FC236}">
                <a16:creationId xmlns:a16="http://schemas.microsoft.com/office/drawing/2014/main" id="{D7B4672D-D490-917C-FF87-4EE61FB4D5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9630" y="3504428"/>
            <a:ext cx="2143125" cy="2143125"/>
          </a:xfrm>
          <a:prstGeom prst="rect">
            <a:avLst/>
          </a:prstGeom>
        </p:spPr>
      </p:pic>
      <p:sp>
        <p:nvSpPr>
          <p:cNvPr id="14" name="TextBox 13">
            <a:extLst>
              <a:ext uri="{FF2B5EF4-FFF2-40B4-BE49-F238E27FC236}">
                <a16:creationId xmlns:a16="http://schemas.microsoft.com/office/drawing/2014/main" id="{A0FC76A4-36FC-39B9-A68A-0622B790400A}"/>
              </a:ext>
            </a:extLst>
          </p:cNvPr>
          <p:cNvSpPr txBox="1"/>
          <p:nvPr/>
        </p:nvSpPr>
        <p:spPr>
          <a:xfrm>
            <a:off x="6190922" y="911910"/>
            <a:ext cx="1095375" cy="246221"/>
          </a:xfrm>
          <a:prstGeom prst="rect">
            <a:avLst/>
          </a:prstGeom>
          <a:noFill/>
        </p:spPr>
        <p:txBody>
          <a:bodyPr wrap="square" rtlCol="0">
            <a:spAutoFit/>
          </a:bodyPr>
          <a:lstStyle/>
          <a:p>
            <a:r>
              <a:rPr lang="en-US" sz="1000" dirty="0"/>
              <a:t>Coude catheter</a:t>
            </a:r>
          </a:p>
        </p:txBody>
      </p:sp>
      <p:pic>
        <p:nvPicPr>
          <p:cNvPr id="9" name="Picture 8" descr="Graphical user interface, text, website&#10;&#10;Description automatically generated">
            <a:extLst>
              <a:ext uri="{FF2B5EF4-FFF2-40B4-BE49-F238E27FC236}">
                <a16:creationId xmlns:a16="http://schemas.microsoft.com/office/drawing/2014/main" id="{5383AEA1-2B94-D36D-F5EE-40FB38F7E7A8}"/>
              </a:ext>
            </a:extLst>
          </p:cNvPr>
          <p:cNvPicPr>
            <a:picLocks noChangeAspect="1"/>
          </p:cNvPicPr>
          <p:nvPr/>
        </p:nvPicPr>
        <p:blipFill rotWithShape="1">
          <a:blip r:embed="rId4">
            <a:extLst>
              <a:ext uri="{28A0092B-C50C-407E-A947-70E740481C1C}">
                <a14:useLocalDpi xmlns:a14="http://schemas.microsoft.com/office/drawing/2010/main" val="0"/>
              </a:ext>
            </a:extLst>
          </a:blip>
          <a:srcRect t="27319" b="26657"/>
          <a:stretch/>
        </p:blipFill>
        <p:spPr>
          <a:xfrm>
            <a:off x="8474908" y="1233558"/>
            <a:ext cx="2890538" cy="1330314"/>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53B022C0-959E-1734-FDBB-BFEDB98EF869}"/>
              </a:ext>
            </a:extLst>
          </p:cNvPr>
          <p:cNvPicPr>
            <a:picLocks noChangeAspect="1"/>
          </p:cNvPicPr>
          <p:nvPr/>
        </p:nvPicPr>
        <p:blipFill rotWithShape="1">
          <a:blip r:embed="rId5">
            <a:extLst>
              <a:ext uri="{28A0092B-C50C-407E-A947-70E740481C1C}">
                <a14:useLocalDpi xmlns:a14="http://schemas.microsoft.com/office/drawing/2010/main" val="0"/>
              </a:ext>
            </a:extLst>
          </a:blip>
          <a:srcRect t="32499" b="20072"/>
          <a:stretch/>
        </p:blipFill>
        <p:spPr>
          <a:xfrm>
            <a:off x="8615252" y="3504428"/>
            <a:ext cx="2609850" cy="1237813"/>
          </a:xfrm>
          <a:prstGeom prst="rect">
            <a:avLst/>
          </a:prstGeom>
        </p:spPr>
      </p:pic>
      <p:sp>
        <p:nvSpPr>
          <p:cNvPr id="7" name="TextBox 6">
            <a:extLst>
              <a:ext uri="{FF2B5EF4-FFF2-40B4-BE49-F238E27FC236}">
                <a16:creationId xmlns:a16="http://schemas.microsoft.com/office/drawing/2014/main" id="{8F582504-93FF-2DD6-701F-A89598C3B762}"/>
              </a:ext>
            </a:extLst>
          </p:cNvPr>
          <p:cNvSpPr txBox="1"/>
          <p:nvPr/>
        </p:nvSpPr>
        <p:spPr>
          <a:xfrm>
            <a:off x="9088611" y="3182779"/>
            <a:ext cx="1663133" cy="246221"/>
          </a:xfrm>
          <a:prstGeom prst="rect">
            <a:avLst/>
          </a:prstGeom>
          <a:noFill/>
        </p:spPr>
        <p:txBody>
          <a:bodyPr wrap="square" rtlCol="0">
            <a:spAutoFit/>
          </a:bodyPr>
          <a:lstStyle/>
          <a:p>
            <a:r>
              <a:rPr lang="en-US" sz="1000" dirty="0"/>
              <a:t>External wicking catheter</a:t>
            </a:r>
          </a:p>
        </p:txBody>
      </p:sp>
    </p:spTree>
    <p:extLst>
      <p:ext uri="{BB962C8B-B14F-4D97-AF65-F5344CB8AC3E}">
        <p14:creationId xmlns:p14="http://schemas.microsoft.com/office/powerpoint/2010/main" val="24577277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64BAC-F177-EFEA-C34D-42891C701215}"/>
              </a:ext>
            </a:extLst>
          </p:cNvPr>
          <p:cNvSpPr>
            <a:spLocks noGrp="1"/>
          </p:cNvSpPr>
          <p:nvPr>
            <p:ph type="title"/>
          </p:nvPr>
        </p:nvSpPr>
        <p:spPr>
          <a:xfrm>
            <a:off x="581026" y="462051"/>
            <a:ext cx="5798267" cy="899718"/>
          </a:xfrm>
        </p:spPr>
        <p:txBody>
          <a:bodyPr/>
          <a:lstStyle/>
          <a:p>
            <a:r>
              <a:rPr lang="en-US" dirty="0"/>
              <a:t>Implement the Toolkit</a:t>
            </a:r>
          </a:p>
        </p:txBody>
      </p:sp>
      <p:sp>
        <p:nvSpPr>
          <p:cNvPr id="3" name="Content Placeholder 2">
            <a:extLst>
              <a:ext uri="{FF2B5EF4-FFF2-40B4-BE49-F238E27FC236}">
                <a16:creationId xmlns:a16="http://schemas.microsoft.com/office/drawing/2014/main" id="{C29ADD5C-8FB5-5BA4-79DD-561160493B96}"/>
              </a:ext>
            </a:extLst>
          </p:cNvPr>
          <p:cNvSpPr>
            <a:spLocks noGrp="1"/>
          </p:cNvSpPr>
          <p:nvPr>
            <p:ph idx="1"/>
          </p:nvPr>
        </p:nvSpPr>
        <p:spPr>
          <a:xfrm>
            <a:off x="647700" y="1619251"/>
            <a:ext cx="9288779" cy="4181414"/>
          </a:xfrm>
        </p:spPr>
        <p:txBody>
          <a:bodyPr>
            <a:normAutofit/>
          </a:bodyPr>
          <a:lstStyle/>
          <a:p>
            <a:pPr marL="0" lvl="0" indent="0" algn="l" rtl="0">
              <a:lnSpc>
                <a:spcPct val="150000"/>
              </a:lnSpc>
              <a:spcAft>
                <a:spcPts val="0"/>
              </a:spcAft>
              <a:buClr>
                <a:schemeClr val="dk1"/>
              </a:buClr>
              <a:buSzPts val="1100"/>
              <a:buFont typeface="Arial"/>
              <a:buNone/>
            </a:pPr>
            <a:r>
              <a:rPr lang="en-US" sz="2400" b="1">
                <a:solidFill>
                  <a:schemeClr val="accent2"/>
                </a:solidFill>
              </a:rPr>
              <a:t>Resources for your SUCCESS kick-off meeting:</a:t>
            </a:r>
          </a:p>
          <a:p>
            <a:pPr marL="285750" indent="-285750">
              <a:lnSpc>
                <a:spcPct val="150000"/>
              </a:lnSpc>
              <a:buClr>
                <a:schemeClr val="dk1"/>
              </a:buClr>
              <a:buSzPts val="1100"/>
              <a:buFont typeface="Arial" panose="020B0604020202020204" pitchFamily="34" charset="0"/>
              <a:buChar char="•"/>
            </a:pPr>
            <a:r>
              <a:rPr lang="en-US" sz="2000">
                <a:solidFill>
                  <a:srgbClr val="002D5E"/>
                </a:solidFill>
              </a:rPr>
              <a:t>Kick-off meeting agenda template</a:t>
            </a:r>
          </a:p>
          <a:p>
            <a:pPr marL="285750" indent="-285750">
              <a:lnSpc>
                <a:spcPct val="150000"/>
              </a:lnSpc>
              <a:buClr>
                <a:schemeClr val="dk1"/>
              </a:buClr>
              <a:buSzPts val="1100"/>
              <a:buFont typeface="Arial" panose="020B0604020202020204" pitchFamily="34" charset="0"/>
              <a:buChar char="•"/>
            </a:pPr>
            <a:r>
              <a:rPr lang="en-US" sz="2000">
                <a:solidFill>
                  <a:srgbClr val="002D5E"/>
                </a:solidFill>
              </a:rPr>
              <a:t>SUCCESS kick-off video</a:t>
            </a:r>
            <a:endParaRPr lang="en-US" sz="2000" b="1">
              <a:solidFill>
                <a:schemeClr val="accent2"/>
              </a:solidFill>
            </a:endParaRPr>
          </a:p>
          <a:p>
            <a:pPr marL="0" lvl="0" indent="0" algn="l" rtl="0">
              <a:lnSpc>
                <a:spcPct val="150000"/>
              </a:lnSpc>
              <a:spcAft>
                <a:spcPts val="0"/>
              </a:spcAft>
              <a:buClr>
                <a:schemeClr val="dk1"/>
              </a:buClr>
              <a:buSzPts val="1100"/>
              <a:buFont typeface="Arial"/>
              <a:buNone/>
            </a:pPr>
            <a:r>
              <a:rPr lang="en-US" sz="2400" b="1">
                <a:solidFill>
                  <a:schemeClr val="accent2"/>
                </a:solidFill>
              </a:rPr>
              <a:t>Other Implementation Resources:</a:t>
            </a:r>
          </a:p>
          <a:p>
            <a:pPr marL="285750" indent="-285750">
              <a:lnSpc>
                <a:spcPct val="150000"/>
              </a:lnSpc>
              <a:buClr>
                <a:schemeClr val="dk1"/>
              </a:buClr>
              <a:buSzPts val="1100"/>
              <a:buFont typeface="Arial" panose="020B0604020202020204" pitchFamily="34" charset="0"/>
              <a:buChar char="•"/>
            </a:pPr>
            <a:r>
              <a:rPr lang="en-US" sz="2000">
                <a:solidFill>
                  <a:srgbClr val="002D5E"/>
                </a:solidFill>
              </a:rPr>
              <a:t>One-pager SUCCESS flyer with QR codes and screenshots of the tools </a:t>
            </a:r>
            <a:endParaRPr lang="en-US" sz="2000" dirty="0">
              <a:solidFill>
                <a:srgbClr val="002D5E"/>
              </a:solidFill>
            </a:endParaRPr>
          </a:p>
        </p:txBody>
      </p:sp>
    </p:spTree>
    <p:extLst>
      <p:ext uri="{BB962C8B-B14F-4D97-AF65-F5344CB8AC3E}">
        <p14:creationId xmlns:p14="http://schemas.microsoft.com/office/powerpoint/2010/main" val="768059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64BAC-F177-EFEA-C34D-42891C701215}"/>
              </a:ext>
            </a:extLst>
          </p:cNvPr>
          <p:cNvSpPr>
            <a:spLocks noGrp="1"/>
          </p:cNvSpPr>
          <p:nvPr>
            <p:ph type="title"/>
          </p:nvPr>
        </p:nvSpPr>
        <p:spPr>
          <a:xfrm>
            <a:off x="581026" y="462051"/>
            <a:ext cx="5798267" cy="899718"/>
          </a:xfrm>
        </p:spPr>
        <p:txBody>
          <a:bodyPr/>
          <a:lstStyle/>
          <a:p>
            <a:r>
              <a:rPr lang="en-US" dirty="0"/>
              <a:t>Implement the Toolkit</a:t>
            </a:r>
          </a:p>
        </p:txBody>
      </p:sp>
      <p:graphicFrame>
        <p:nvGraphicFramePr>
          <p:cNvPr id="5" name="Content Placeholder 2">
            <a:extLst>
              <a:ext uri="{FF2B5EF4-FFF2-40B4-BE49-F238E27FC236}">
                <a16:creationId xmlns:a16="http://schemas.microsoft.com/office/drawing/2014/main" id="{87C4E732-60AD-2AD8-4E7A-BCEC72094BA5}"/>
              </a:ext>
            </a:extLst>
          </p:cNvPr>
          <p:cNvGraphicFramePr>
            <a:graphicFrameLocks noGrp="1"/>
          </p:cNvGraphicFramePr>
          <p:nvPr>
            <p:ph idx="1"/>
            <p:extLst>
              <p:ext uri="{D42A27DB-BD31-4B8C-83A1-F6EECF244321}">
                <p14:modId xmlns:p14="http://schemas.microsoft.com/office/powerpoint/2010/main" val="2898734184"/>
              </p:ext>
            </p:extLst>
          </p:nvPr>
        </p:nvGraphicFramePr>
        <p:xfrm>
          <a:off x="581026" y="1361769"/>
          <a:ext cx="9782174" cy="44388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50056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40A05-99CC-8040-9100-1170B0DDF9BE}"/>
              </a:ext>
            </a:extLst>
          </p:cNvPr>
          <p:cNvSpPr>
            <a:spLocks noGrp="1"/>
          </p:cNvSpPr>
          <p:nvPr>
            <p:ph type="title"/>
          </p:nvPr>
        </p:nvSpPr>
        <p:spPr>
          <a:xfrm>
            <a:off x="677335" y="285008"/>
            <a:ext cx="10344560" cy="997607"/>
          </a:xfrm>
        </p:spPr>
        <p:txBody>
          <a:bodyPr>
            <a:normAutofit fontScale="90000"/>
          </a:bodyPr>
          <a:lstStyle/>
          <a:p>
            <a:r>
              <a:rPr lang="en-US" dirty="0"/>
              <a:t>Develop/Refine your Urinary Care Pathway </a:t>
            </a:r>
            <a:br>
              <a:rPr lang="en-US" dirty="0"/>
            </a:br>
            <a:r>
              <a:rPr lang="en-US" dirty="0"/>
              <a:t>(Example from 2023) </a:t>
            </a:r>
            <a:endParaRPr lang="en-US" dirty="0">
              <a:highlight>
                <a:srgbClr val="FFFF00"/>
              </a:highlight>
            </a:endParaRPr>
          </a:p>
        </p:txBody>
      </p:sp>
      <p:pic>
        <p:nvPicPr>
          <p:cNvPr id="4" name="Picture 3" descr="Table&#10;&#10;Description automatically generated with medium confidence">
            <a:extLst>
              <a:ext uri="{FF2B5EF4-FFF2-40B4-BE49-F238E27FC236}">
                <a16:creationId xmlns:a16="http://schemas.microsoft.com/office/drawing/2014/main" id="{E57A3B5D-A61A-E12A-DF75-5E5F82ED10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839" y="1282614"/>
            <a:ext cx="10101359" cy="5003193"/>
          </a:xfrm>
          <a:prstGeom prst="rect">
            <a:avLst/>
          </a:prstGeom>
        </p:spPr>
      </p:pic>
      <p:sp>
        <p:nvSpPr>
          <p:cNvPr id="3" name="Star: 32 Points 2">
            <a:extLst>
              <a:ext uri="{FF2B5EF4-FFF2-40B4-BE49-F238E27FC236}">
                <a16:creationId xmlns:a16="http://schemas.microsoft.com/office/drawing/2014/main" id="{C44C58F9-DF78-47ED-93B7-65AA7E8E0568}"/>
              </a:ext>
            </a:extLst>
          </p:cNvPr>
          <p:cNvSpPr/>
          <p:nvPr/>
        </p:nvSpPr>
        <p:spPr>
          <a:xfrm>
            <a:off x="9715500" y="4114800"/>
            <a:ext cx="1787141" cy="1097142"/>
          </a:xfrm>
          <a:prstGeom prst="star3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GOAL 4</a:t>
            </a:r>
          </a:p>
        </p:txBody>
      </p:sp>
    </p:spTree>
    <p:extLst>
      <p:ext uri="{BB962C8B-B14F-4D97-AF65-F5344CB8AC3E}">
        <p14:creationId xmlns:p14="http://schemas.microsoft.com/office/powerpoint/2010/main" val="3957718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6D4D8BB9-0483-AD2C-86FD-00434E7033EE}"/>
              </a:ext>
            </a:extLst>
          </p:cNvPr>
          <p:cNvSpPr/>
          <p:nvPr/>
        </p:nvSpPr>
        <p:spPr>
          <a:xfrm>
            <a:off x="421240" y="398518"/>
            <a:ext cx="1910993" cy="1107064"/>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D90777-3CF8-13BB-9A33-93715596FE1D}"/>
              </a:ext>
            </a:extLst>
          </p:cNvPr>
          <p:cNvSpPr>
            <a:spLocks noGrp="1"/>
          </p:cNvSpPr>
          <p:nvPr>
            <p:ph type="title"/>
          </p:nvPr>
        </p:nvSpPr>
        <p:spPr/>
        <p:txBody>
          <a:bodyPr/>
          <a:lstStyle/>
          <a:p>
            <a:r>
              <a:rPr lang="en-US" dirty="0"/>
              <a:t>Step 4: Evaluate</a:t>
            </a:r>
          </a:p>
        </p:txBody>
      </p:sp>
      <p:sp>
        <p:nvSpPr>
          <p:cNvPr id="3" name="Content Placeholder 2">
            <a:extLst>
              <a:ext uri="{FF2B5EF4-FFF2-40B4-BE49-F238E27FC236}">
                <a16:creationId xmlns:a16="http://schemas.microsoft.com/office/drawing/2014/main" id="{7B28B82A-2F9A-F830-D195-36AFF6F6FA09}"/>
              </a:ext>
            </a:extLst>
          </p:cNvPr>
          <p:cNvSpPr>
            <a:spLocks noGrp="1"/>
          </p:cNvSpPr>
          <p:nvPr>
            <p:ph idx="1"/>
          </p:nvPr>
        </p:nvSpPr>
        <p:spPr>
          <a:xfrm>
            <a:off x="677334" y="1874520"/>
            <a:ext cx="9937325" cy="4166843"/>
          </a:xfrm>
        </p:spPr>
        <p:txBody>
          <a:bodyPr>
            <a:normAutofit/>
          </a:bodyPr>
          <a:lstStyle/>
          <a:p>
            <a:r>
              <a:rPr lang="en-US" sz="2400" dirty="0"/>
              <a:t>Capture all SUCCESS </a:t>
            </a:r>
            <a:r>
              <a:rPr lang="en-US" sz="2400" u="sng" dirty="0"/>
              <a:t>data</a:t>
            </a:r>
            <a:r>
              <a:rPr lang="en-US" sz="2400" dirty="0"/>
              <a:t> in MSQC workstation for eligible cases</a:t>
            </a:r>
          </a:p>
          <a:p>
            <a:r>
              <a:rPr lang="en-US" sz="2400" dirty="0"/>
              <a:t>Review SUCCESS data with your multidisciplinary team, submit meeting minutes with your final project</a:t>
            </a:r>
          </a:p>
          <a:p>
            <a:pPr marL="914388" lvl="1" indent="-457200">
              <a:buFont typeface="+mj-lt"/>
              <a:buAutoNum type="arabicPeriod"/>
            </a:pPr>
            <a:r>
              <a:rPr lang="en-US" sz="2200" dirty="0"/>
              <a:t>SUCCESS Data Feedback Report (one-pager for easy sharing) </a:t>
            </a:r>
          </a:p>
          <a:p>
            <a:pPr marL="914388" lvl="1" indent="-457200">
              <a:buFont typeface="+mj-lt"/>
              <a:buAutoNum type="arabicPeriod"/>
            </a:pPr>
            <a:r>
              <a:rPr lang="en-US" sz="2200" dirty="0"/>
              <a:t>Source data export from workstation (SUCCESS data pull guide)</a:t>
            </a:r>
            <a:endParaRPr lang="en-US" sz="2200" dirty="0">
              <a:solidFill>
                <a:schemeClr val="accent1"/>
              </a:solidFill>
            </a:endParaRPr>
          </a:p>
          <a:p>
            <a:r>
              <a:rPr lang="en-US" sz="2400" dirty="0"/>
              <a:t>Ad hoc check-ins or site visits with SUCCESS team</a:t>
            </a:r>
          </a:p>
          <a:p>
            <a:r>
              <a:rPr lang="en-US" sz="2400" dirty="0"/>
              <a:t>Peer-to-peer sharing on listserv or at MSCQ Collaborative Meetings </a:t>
            </a:r>
          </a:p>
          <a:p>
            <a:r>
              <a:rPr lang="en-US" sz="2400" dirty="0"/>
              <a:t>Perform quality review; monitor process/outcome measures</a:t>
            </a:r>
          </a:p>
        </p:txBody>
      </p:sp>
      <p:sp>
        <p:nvSpPr>
          <p:cNvPr id="5" name="Star: 32 Points 4">
            <a:extLst>
              <a:ext uri="{FF2B5EF4-FFF2-40B4-BE49-F238E27FC236}">
                <a16:creationId xmlns:a16="http://schemas.microsoft.com/office/drawing/2014/main" id="{83D86C66-23CB-A794-1BAF-16A06137146F}"/>
              </a:ext>
            </a:extLst>
          </p:cNvPr>
          <p:cNvSpPr/>
          <p:nvPr/>
        </p:nvSpPr>
        <p:spPr>
          <a:xfrm>
            <a:off x="9721088" y="1141480"/>
            <a:ext cx="1787141" cy="1097142"/>
          </a:xfrm>
          <a:prstGeom prst="star3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GOAL 1</a:t>
            </a:r>
          </a:p>
        </p:txBody>
      </p:sp>
      <p:cxnSp>
        <p:nvCxnSpPr>
          <p:cNvPr id="9" name="Straight Arrow Connector 8">
            <a:extLst>
              <a:ext uri="{FF2B5EF4-FFF2-40B4-BE49-F238E27FC236}">
                <a16:creationId xmlns:a16="http://schemas.microsoft.com/office/drawing/2014/main" id="{35AF7B25-85FA-4636-A28E-1D7133383221}"/>
              </a:ext>
            </a:extLst>
          </p:cNvPr>
          <p:cNvCxnSpPr>
            <a:cxnSpLocks/>
          </p:cNvCxnSpPr>
          <p:nvPr/>
        </p:nvCxnSpPr>
        <p:spPr>
          <a:xfrm flipH="1">
            <a:off x="8403220" y="1713053"/>
            <a:ext cx="1169043" cy="1614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8937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64BAC-F177-EFEA-C34D-42891C701215}"/>
              </a:ext>
            </a:extLst>
          </p:cNvPr>
          <p:cNvSpPr>
            <a:spLocks noGrp="1"/>
          </p:cNvSpPr>
          <p:nvPr>
            <p:ph type="title"/>
          </p:nvPr>
        </p:nvSpPr>
        <p:spPr>
          <a:xfrm>
            <a:off x="581026" y="462051"/>
            <a:ext cx="5798267" cy="899718"/>
          </a:xfrm>
        </p:spPr>
        <p:txBody>
          <a:bodyPr/>
          <a:lstStyle/>
          <a:p>
            <a:r>
              <a:rPr lang="en-US" dirty="0"/>
              <a:t>Evaluate</a:t>
            </a:r>
          </a:p>
        </p:txBody>
      </p:sp>
      <p:sp>
        <p:nvSpPr>
          <p:cNvPr id="3" name="Content Placeholder 2">
            <a:extLst>
              <a:ext uri="{FF2B5EF4-FFF2-40B4-BE49-F238E27FC236}">
                <a16:creationId xmlns:a16="http://schemas.microsoft.com/office/drawing/2014/main" id="{C29ADD5C-8FB5-5BA4-79DD-561160493B96}"/>
              </a:ext>
            </a:extLst>
          </p:cNvPr>
          <p:cNvSpPr>
            <a:spLocks noGrp="1"/>
          </p:cNvSpPr>
          <p:nvPr>
            <p:ph idx="1"/>
          </p:nvPr>
        </p:nvSpPr>
        <p:spPr>
          <a:xfrm>
            <a:off x="647700" y="1619251"/>
            <a:ext cx="4711377" cy="4181414"/>
          </a:xfrm>
        </p:spPr>
        <p:txBody>
          <a:bodyPr>
            <a:normAutofit/>
          </a:bodyPr>
          <a:lstStyle/>
          <a:p>
            <a:r>
              <a:rPr lang="en-US" sz="2400" dirty="0"/>
              <a:t>SUCCESS Data Feedback Report</a:t>
            </a:r>
          </a:p>
          <a:p>
            <a:pPr lvl="1"/>
            <a:r>
              <a:rPr lang="en-US" sz="2400" dirty="0"/>
              <a:t>Pushed to your hospital’s Dropbox on a regular basis</a:t>
            </a:r>
          </a:p>
          <a:p>
            <a:pPr lvl="1"/>
            <a:r>
              <a:rPr lang="en-US" sz="2400" dirty="0">
                <a:solidFill>
                  <a:srgbClr val="2178B6"/>
                </a:solidFill>
              </a:rPr>
              <a:t>Distribute your SUCCESS data to your leaders and frontline clinicians</a:t>
            </a:r>
          </a:p>
          <a:p>
            <a:pPr marL="457188" lvl="1" indent="0">
              <a:buNone/>
            </a:pPr>
            <a:endParaRPr lang="en-US" sz="1800" dirty="0"/>
          </a:p>
        </p:txBody>
      </p:sp>
      <p:pic>
        <p:nvPicPr>
          <p:cNvPr id="6" name="Picture 5" descr="A close-up of a document&#10;&#10;Description automatically generated">
            <a:extLst>
              <a:ext uri="{FF2B5EF4-FFF2-40B4-BE49-F238E27FC236}">
                <a16:creationId xmlns:a16="http://schemas.microsoft.com/office/drawing/2014/main" id="{88F5F4F2-F7C8-28A5-E75D-1557C1F8BC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2410" y="375423"/>
            <a:ext cx="4251119" cy="55885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66DD3B1C-B3FB-0884-C45E-372032DBB9EC}"/>
              </a:ext>
            </a:extLst>
          </p:cNvPr>
          <p:cNvSpPr/>
          <p:nvPr/>
        </p:nvSpPr>
        <p:spPr>
          <a:xfrm>
            <a:off x="8441547" y="522608"/>
            <a:ext cx="211947" cy="167734"/>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3072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52900-AF47-08C3-E9C2-7D03F344473F}"/>
              </a:ext>
            </a:extLst>
          </p:cNvPr>
          <p:cNvSpPr>
            <a:spLocks noGrp="1"/>
          </p:cNvSpPr>
          <p:nvPr>
            <p:ph type="title"/>
          </p:nvPr>
        </p:nvSpPr>
        <p:spPr>
          <a:xfrm>
            <a:off x="2786047" y="609600"/>
            <a:ext cx="6487955" cy="1320800"/>
          </a:xfrm>
        </p:spPr>
        <p:txBody>
          <a:bodyPr>
            <a:normAutofit/>
          </a:bodyPr>
          <a:lstStyle/>
          <a:p>
            <a:r>
              <a:rPr lang="en-US" dirty="0"/>
              <a:t>Housekeeping</a:t>
            </a:r>
          </a:p>
        </p:txBody>
      </p:sp>
      <p:pic>
        <p:nvPicPr>
          <p:cNvPr id="5" name="Picture 4" descr="One in a crowd">
            <a:extLst>
              <a:ext uri="{FF2B5EF4-FFF2-40B4-BE49-F238E27FC236}">
                <a16:creationId xmlns:a16="http://schemas.microsoft.com/office/drawing/2014/main" id="{48C25CCE-16D6-94E8-ED3C-4C2CC6DAFAB0}"/>
              </a:ext>
            </a:extLst>
          </p:cNvPr>
          <p:cNvPicPr>
            <a:picLocks noChangeAspect="1"/>
          </p:cNvPicPr>
          <p:nvPr/>
        </p:nvPicPr>
        <p:blipFill rotWithShape="1">
          <a:blip r:embed="rId2">
            <a:duotone>
              <a:prstClr val="black"/>
              <a:schemeClr val="tx2">
                <a:tint val="45000"/>
                <a:satMod val="400000"/>
              </a:schemeClr>
            </a:duotone>
          </a:blip>
          <a:srcRect l="39185" r="30995"/>
          <a:stretch/>
        </p:blipFill>
        <p:spPr>
          <a:xfrm>
            <a:off x="20" y="10"/>
            <a:ext cx="2734036" cy="6876278"/>
          </a:xfrm>
          <a:custGeom>
            <a:avLst/>
            <a:gdLst/>
            <a:ahLst/>
            <a:cxnLst/>
            <a:rect l="l" t="t" r="r" b="b"/>
            <a:pathLst>
              <a:path w="2734056" h="6858000">
                <a:moveTo>
                  <a:pt x="0" y="0"/>
                </a:moveTo>
                <a:lnTo>
                  <a:pt x="1674254" y="0"/>
                </a:lnTo>
                <a:lnTo>
                  <a:pt x="2734056" y="6850199"/>
                </a:lnTo>
                <a:lnTo>
                  <a:pt x="2734056" y="6858000"/>
                </a:lnTo>
                <a:lnTo>
                  <a:pt x="842596" y="6858000"/>
                </a:lnTo>
                <a:lnTo>
                  <a:pt x="0" y="1191846"/>
                </a:lnTo>
                <a:close/>
              </a:path>
            </a:pathLst>
          </a:custGeom>
        </p:spPr>
      </p:pic>
      <p:sp>
        <p:nvSpPr>
          <p:cNvPr id="9" name="Isosceles Triangle 8">
            <a:extLst>
              <a:ext uri="{FF2B5EF4-FFF2-40B4-BE49-F238E27FC236}">
                <a16:creationId xmlns:a16="http://schemas.microsoft.com/office/drawing/2014/main" id="{518E5A25-92C5-4F27-8E26-0AAAB0CDC8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191846"/>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68DEE2B0-14BB-586A-5D83-31CB045E76D4}"/>
              </a:ext>
            </a:extLst>
          </p:cNvPr>
          <p:cNvSpPr>
            <a:spLocks noGrp="1"/>
          </p:cNvSpPr>
          <p:nvPr>
            <p:ph idx="1"/>
          </p:nvPr>
        </p:nvSpPr>
        <p:spPr>
          <a:xfrm>
            <a:off x="2786047" y="1666755"/>
            <a:ext cx="8475511" cy="4172571"/>
          </a:xfrm>
        </p:spPr>
        <p:txBody>
          <a:bodyPr>
            <a:normAutofit fontScale="92500"/>
          </a:bodyPr>
          <a:lstStyle/>
          <a:p>
            <a:pPr>
              <a:lnSpc>
                <a:spcPct val="90000"/>
              </a:lnSpc>
            </a:pPr>
            <a:r>
              <a:rPr lang="en-US" sz="2400" dirty="0"/>
              <a:t>Please type your name and hospital into the chat so that we know who is here</a:t>
            </a:r>
          </a:p>
          <a:p>
            <a:pPr>
              <a:lnSpc>
                <a:spcPct val="90000"/>
              </a:lnSpc>
            </a:pPr>
            <a:r>
              <a:rPr lang="en-US" sz="2400" dirty="0"/>
              <a:t>The SUCCESS team has a listserv where project participants can ask each other questions: </a:t>
            </a:r>
            <a:r>
              <a:rPr lang="en-US" sz="2400" dirty="0">
                <a:hlinkClick r:id="rId3"/>
              </a:rPr>
              <a:t>successproject@umich.edu</a:t>
            </a:r>
            <a:r>
              <a:rPr lang="en-US" sz="2400" dirty="0"/>
              <a:t> </a:t>
            </a:r>
          </a:p>
          <a:p>
            <a:pPr>
              <a:lnSpc>
                <a:spcPct val="90000"/>
              </a:lnSpc>
            </a:pPr>
            <a:r>
              <a:rPr lang="en-US" sz="2400" dirty="0"/>
              <a:t>New sites should have received physical toolkits via UPS. Headlamps will be distributed at April in-person meeting.</a:t>
            </a:r>
          </a:p>
          <a:p>
            <a:pPr>
              <a:lnSpc>
                <a:spcPct val="90000"/>
              </a:lnSpc>
            </a:pPr>
            <a:r>
              <a:rPr lang="en-US" sz="2400" dirty="0"/>
              <a:t>Let us know if you and your Surgeon Champion are interested in serving on the SUCCESS Stakeholder Advisory Board</a:t>
            </a:r>
          </a:p>
          <a:p>
            <a:pPr>
              <a:lnSpc>
                <a:spcPct val="90000"/>
              </a:lnSpc>
            </a:pPr>
            <a:r>
              <a:rPr lang="en-US" sz="2400" dirty="0"/>
              <a:t>These slides and the recording will be available on the MSQC  2024 QI webpage after the meeting: </a:t>
            </a:r>
            <a:r>
              <a:rPr lang="en-US" sz="2400" dirty="0">
                <a:hlinkClick r:id="rId4"/>
              </a:rPr>
              <a:t>https://msqc.org/quality-improvement/2024-msqc-quality-initiatives/</a:t>
            </a:r>
            <a:r>
              <a:rPr lang="en-US" sz="2400" dirty="0"/>
              <a:t> </a:t>
            </a:r>
            <a:endParaRPr lang="en-US" dirty="0"/>
          </a:p>
        </p:txBody>
      </p:sp>
    </p:spTree>
    <p:extLst>
      <p:ext uri="{BB962C8B-B14F-4D97-AF65-F5344CB8AC3E}">
        <p14:creationId xmlns:p14="http://schemas.microsoft.com/office/powerpoint/2010/main" val="3898825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document&#10;&#10;Description automatically generated">
            <a:extLst>
              <a:ext uri="{FF2B5EF4-FFF2-40B4-BE49-F238E27FC236}">
                <a16:creationId xmlns:a16="http://schemas.microsoft.com/office/drawing/2014/main" id="{ECA1201D-8999-C119-590F-A88B63D7E759}"/>
              </a:ext>
            </a:extLst>
          </p:cNvPr>
          <p:cNvPicPr>
            <a:picLocks noChangeAspect="1"/>
          </p:cNvPicPr>
          <p:nvPr/>
        </p:nvPicPr>
        <p:blipFill rotWithShape="1">
          <a:blip r:embed="rId2">
            <a:extLst>
              <a:ext uri="{28A0092B-C50C-407E-A947-70E740481C1C}">
                <a14:useLocalDpi xmlns:a14="http://schemas.microsoft.com/office/drawing/2010/main" val="0"/>
              </a:ext>
            </a:extLst>
          </a:blip>
          <a:srcRect b="66932"/>
          <a:stretch/>
        </p:blipFill>
        <p:spPr>
          <a:xfrm>
            <a:off x="1902345" y="244262"/>
            <a:ext cx="9498701" cy="41291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ight Arrow 4">
            <a:extLst>
              <a:ext uri="{FF2B5EF4-FFF2-40B4-BE49-F238E27FC236}">
                <a16:creationId xmlns:a16="http://schemas.microsoft.com/office/drawing/2014/main" id="{482C63B2-FECA-F485-CCA4-34468CEBE783}"/>
              </a:ext>
            </a:extLst>
          </p:cNvPr>
          <p:cNvSpPr/>
          <p:nvPr/>
        </p:nvSpPr>
        <p:spPr>
          <a:xfrm>
            <a:off x="1588168" y="3169813"/>
            <a:ext cx="2954956" cy="202130"/>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6" name="TextBox 5">
            <a:extLst>
              <a:ext uri="{FF2B5EF4-FFF2-40B4-BE49-F238E27FC236}">
                <a16:creationId xmlns:a16="http://schemas.microsoft.com/office/drawing/2014/main" id="{A5BCF38F-4868-66A6-75D8-EFED32855624}"/>
              </a:ext>
            </a:extLst>
          </p:cNvPr>
          <p:cNvSpPr txBox="1"/>
          <p:nvPr/>
        </p:nvSpPr>
        <p:spPr>
          <a:xfrm>
            <a:off x="85815" y="3013146"/>
            <a:ext cx="1659442" cy="1200329"/>
          </a:xfrm>
          <a:prstGeom prst="rect">
            <a:avLst/>
          </a:prstGeom>
          <a:ln>
            <a:solidFill>
              <a:srgbClr val="C0000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Total cases in each category </a:t>
            </a:r>
            <a:r>
              <a:rPr lang="en-US" u="sng" dirty="0"/>
              <a:t>with</a:t>
            </a:r>
            <a:r>
              <a:rPr lang="en-US" dirty="0"/>
              <a:t> a catheter</a:t>
            </a:r>
          </a:p>
        </p:txBody>
      </p:sp>
      <p:pic>
        <p:nvPicPr>
          <p:cNvPr id="7" name="Picture 6" descr="A close-up of a document&#10;&#10;Description automatically generated">
            <a:extLst>
              <a:ext uri="{FF2B5EF4-FFF2-40B4-BE49-F238E27FC236}">
                <a16:creationId xmlns:a16="http://schemas.microsoft.com/office/drawing/2014/main" id="{D7045778-430C-055C-A00D-6036A9347010}"/>
              </a:ext>
            </a:extLst>
          </p:cNvPr>
          <p:cNvPicPr>
            <a:picLocks noChangeAspect="1"/>
          </p:cNvPicPr>
          <p:nvPr/>
        </p:nvPicPr>
        <p:blipFill rotWithShape="1">
          <a:blip r:embed="rId2">
            <a:extLst>
              <a:ext uri="{28A0092B-C50C-407E-A947-70E740481C1C}">
                <a14:useLocalDpi xmlns:a14="http://schemas.microsoft.com/office/drawing/2010/main" val="0"/>
              </a:ext>
            </a:extLst>
          </a:blip>
          <a:srcRect t="56166" b="26918"/>
          <a:stretch/>
        </p:blipFill>
        <p:spPr>
          <a:xfrm>
            <a:off x="603857" y="4607488"/>
            <a:ext cx="9792332" cy="21775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a:extLst>
              <a:ext uri="{FF2B5EF4-FFF2-40B4-BE49-F238E27FC236}">
                <a16:creationId xmlns:a16="http://schemas.microsoft.com/office/drawing/2014/main" id="{B5C923D8-756C-AE6C-C018-27DA73EBB706}"/>
              </a:ext>
            </a:extLst>
          </p:cNvPr>
          <p:cNvSpPr/>
          <p:nvPr/>
        </p:nvSpPr>
        <p:spPr>
          <a:xfrm>
            <a:off x="7466591" y="593452"/>
            <a:ext cx="363338" cy="345171"/>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2272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document&#10;&#10;Description automatically generated">
            <a:extLst>
              <a:ext uri="{FF2B5EF4-FFF2-40B4-BE49-F238E27FC236}">
                <a16:creationId xmlns:a16="http://schemas.microsoft.com/office/drawing/2014/main" id="{4586CADF-7B82-0C8B-62B3-D478F02E219E}"/>
              </a:ext>
            </a:extLst>
          </p:cNvPr>
          <p:cNvPicPr>
            <a:picLocks noChangeAspect="1"/>
          </p:cNvPicPr>
          <p:nvPr/>
        </p:nvPicPr>
        <p:blipFill rotWithShape="1">
          <a:blip r:embed="rId2">
            <a:extLst>
              <a:ext uri="{28A0092B-C50C-407E-A947-70E740481C1C}">
                <a14:useLocalDpi xmlns:a14="http://schemas.microsoft.com/office/drawing/2010/main" val="0"/>
              </a:ext>
            </a:extLst>
          </a:blip>
          <a:srcRect l="7733" t="32159" r="8226" b="44073"/>
          <a:stretch/>
        </p:blipFill>
        <p:spPr>
          <a:xfrm>
            <a:off x="956109" y="606393"/>
            <a:ext cx="9881938" cy="36740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close-up of a document&#10;&#10;Description automatically generated">
            <a:extLst>
              <a:ext uri="{FF2B5EF4-FFF2-40B4-BE49-F238E27FC236}">
                <a16:creationId xmlns:a16="http://schemas.microsoft.com/office/drawing/2014/main" id="{88BDDD52-A62E-8DC6-C767-5D540AA3B4DF}"/>
              </a:ext>
            </a:extLst>
          </p:cNvPr>
          <p:cNvPicPr>
            <a:picLocks noChangeAspect="1"/>
          </p:cNvPicPr>
          <p:nvPr/>
        </p:nvPicPr>
        <p:blipFill rotWithShape="1">
          <a:blip r:embed="rId2">
            <a:extLst>
              <a:ext uri="{28A0092B-C50C-407E-A947-70E740481C1C}">
                <a14:useLocalDpi xmlns:a14="http://schemas.microsoft.com/office/drawing/2010/main" val="0"/>
              </a:ext>
            </a:extLst>
          </a:blip>
          <a:srcRect l="2619" t="73371" r="2560" b="21117"/>
          <a:stretch/>
        </p:blipFill>
        <p:spPr>
          <a:xfrm>
            <a:off x="500514" y="4591252"/>
            <a:ext cx="10337533" cy="7899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ight Arrow 5">
            <a:extLst>
              <a:ext uri="{FF2B5EF4-FFF2-40B4-BE49-F238E27FC236}">
                <a16:creationId xmlns:a16="http://schemas.microsoft.com/office/drawing/2014/main" id="{F6AE842D-FE25-6969-028F-752C1F2A96E8}"/>
              </a:ext>
            </a:extLst>
          </p:cNvPr>
          <p:cNvSpPr/>
          <p:nvPr/>
        </p:nvSpPr>
        <p:spPr>
          <a:xfrm rot="460253">
            <a:off x="1598621" y="824406"/>
            <a:ext cx="3276097" cy="142615"/>
          </a:xfrm>
          <a:prstGeom prst="rightArrow">
            <a:avLst>
              <a:gd name="adj1" fmla="val 55992"/>
              <a:gd name="adj2" fmla="val 50000"/>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7" name="TextBox 6">
            <a:extLst>
              <a:ext uri="{FF2B5EF4-FFF2-40B4-BE49-F238E27FC236}">
                <a16:creationId xmlns:a16="http://schemas.microsoft.com/office/drawing/2014/main" id="{8165EC3B-8A61-755B-C5A0-E81F6FDCBA37}"/>
              </a:ext>
            </a:extLst>
          </p:cNvPr>
          <p:cNvSpPr txBox="1"/>
          <p:nvPr/>
        </p:nvSpPr>
        <p:spPr>
          <a:xfrm>
            <a:off x="74313" y="297791"/>
            <a:ext cx="1763591" cy="738664"/>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400" dirty="0"/>
              <a:t>Total cases in each category (with or without a catheter)</a:t>
            </a:r>
          </a:p>
        </p:txBody>
      </p:sp>
    </p:spTree>
    <p:extLst>
      <p:ext uri="{BB962C8B-B14F-4D97-AF65-F5344CB8AC3E}">
        <p14:creationId xmlns:p14="http://schemas.microsoft.com/office/powerpoint/2010/main" val="9570717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64BAC-F177-EFEA-C34D-42891C701215}"/>
              </a:ext>
            </a:extLst>
          </p:cNvPr>
          <p:cNvSpPr>
            <a:spLocks noGrp="1"/>
          </p:cNvSpPr>
          <p:nvPr>
            <p:ph type="title"/>
          </p:nvPr>
        </p:nvSpPr>
        <p:spPr>
          <a:xfrm>
            <a:off x="581026" y="462051"/>
            <a:ext cx="5798267" cy="899718"/>
          </a:xfrm>
        </p:spPr>
        <p:txBody>
          <a:bodyPr/>
          <a:lstStyle/>
          <a:p>
            <a:r>
              <a:rPr lang="en-US" dirty="0"/>
              <a:t>Evaluate</a:t>
            </a:r>
          </a:p>
        </p:txBody>
      </p:sp>
      <p:sp>
        <p:nvSpPr>
          <p:cNvPr id="5" name="Star: 32 Points 4">
            <a:extLst>
              <a:ext uri="{FF2B5EF4-FFF2-40B4-BE49-F238E27FC236}">
                <a16:creationId xmlns:a16="http://schemas.microsoft.com/office/drawing/2014/main" id="{AC9AF12A-442D-17CC-97D1-4606B183F396}"/>
              </a:ext>
            </a:extLst>
          </p:cNvPr>
          <p:cNvSpPr/>
          <p:nvPr/>
        </p:nvSpPr>
        <p:spPr>
          <a:xfrm>
            <a:off x="9509749" y="995690"/>
            <a:ext cx="1787141" cy="1097142"/>
          </a:xfrm>
          <a:prstGeom prst="star3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GOAL 3</a:t>
            </a:r>
          </a:p>
        </p:txBody>
      </p:sp>
      <p:sp>
        <p:nvSpPr>
          <p:cNvPr id="12" name="TextBox 11">
            <a:extLst>
              <a:ext uri="{FF2B5EF4-FFF2-40B4-BE49-F238E27FC236}">
                <a16:creationId xmlns:a16="http://schemas.microsoft.com/office/drawing/2014/main" id="{7E3290FE-494C-1CA3-548C-FCD224681665}"/>
              </a:ext>
            </a:extLst>
          </p:cNvPr>
          <p:cNvSpPr txBox="1"/>
          <p:nvPr/>
        </p:nvSpPr>
        <p:spPr>
          <a:xfrm>
            <a:off x="497711" y="1544261"/>
            <a:ext cx="11134845" cy="3814817"/>
          </a:xfrm>
          <a:prstGeom prst="rect">
            <a:avLst/>
          </a:prstGeom>
          <a:noFill/>
        </p:spPr>
        <p:txBody>
          <a:bodyPr wrap="square">
            <a:spAutoFit/>
          </a:bodyPr>
          <a:lstStyle/>
          <a:p>
            <a:r>
              <a:rPr lang="en-US" sz="2400" dirty="0">
                <a:solidFill>
                  <a:schemeClr val="accent1">
                    <a:lumMod val="60000"/>
                    <a:lumOff val="40000"/>
                  </a:schemeClr>
                </a:solidFill>
              </a:rPr>
              <a:t>Monitor </a:t>
            </a:r>
            <a:r>
              <a:rPr lang="en-US" sz="2400" u="sng" dirty="0">
                <a:solidFill>
                  <a:schemeClr val="accent1">
                    <a:lumMod val="60000"/>
                    <a:lumOff val="40000"/>
                  </a:schemeClr>
                </a:solidFill>
              </a:rPr>
              <a:t>process/outcome measures </a:t>
            </a:r>
            <a:r>
              <a:rPr lang="en-US" sz="2400" dirty="0">
                <a:solidFill>
                  <a:schemeClr val="accent1">
                    <a:lumMod val="60000"/>
                    <a:lumOff val="40000"/>
                  </a:schemeClr>
                </a:solidFill>
              </a:rPr>
              <a:t>[continuing sites]</a:t>
            </a:r>
          </a:p>
          <a:p>
            <a:pPr marL="457188" lvl="1" indent="0">
              <a:buFont typeface="Wingdings 3" charset="2"/>
              <a:buNone/>
            </a:pPr>
            <a:r>
              <a:rPr lang="en-US" sz="1800" b="0" i="0" u="none" strike="noStrike" baseline="0" dirty="0">
                <a:solidFill>
                  <a:srgbClr val="000000"/>
                </a:solidFill>
                <a:latin typeface="Calibri Light" panose="020F0302020204030204" pitchFamily="34" charset="0"/>
              </a:rPr>
              <a:t>Measurement period 1/1/2024-12/31/2024 </a:t>
            </a:r>
            <a:endParaRPr lang="en-US" sz="1800" dirty="0"/>
          </a:p>
          <a:p>
            <a:endParaRPr lang="en-US" sz="2000" b="0" i="1" u="none" strike="noStrike" baseline="0" dirty="0">
              <a:solidFill>
                <a:srgbClr val="000000"/>
              </a:solidFill>
              <a:latin typeface="Calibri Light" panose="020F0302020204030204" pitchFamily="34" charset="0"/>
            </a:endParaRPr>
          </a:p>
          <a:p>
            <a:r>
              <a:rPr lang="en-US" sz="2000" b="0" i="1" u="none" strike="noStrike" baseline="0" dirty="0">
                <a:solidFill>
                  <a:srgbClr val="000000"/>
                </a:solidFill>
                <a:latin typeface="Calibri Light" panose="020F0302020204030204" pitchFamily="34" charset="0"/>
              </a:rPr>
              <a:t>Catheter use measures </a:t>
            </a:r>
            <a:endParaRPr lang="en-US" sz="2000" b="0" i="0" u="none" strike="noStrike" baseline="0" dirty="0">
              <a:solidFill>
                <a:srgbClr val="000000"/>
              </a:solidFill>
              <a:latin typeface="Calibri Light" panose="020F0302020204030204" pitchFamily="34" charset="0"/>
            </a:endParaRPr>
          </a:p>
          <a:p>
            <a:r>
              <a:rPr lang="en-US" sz="2000" b="0" i="0" u="none" strike="noStrike" baseline="0" dirty="0">
                <a:solidFill>
                  <a:srgbClr val="000000"/>
                </a:solidFill>
                <a:latin typeface="Calibri Light" panose="020F0302020204030204" pitchFamily="34" charset="0"/>
              </a:rPr>
              <a:t>a. Avoid indwelling catheters intraoperatively in Category A*: </a:t>
            </a:r>
            <a:r>
              <a:rPr lang="en-US" sz="2000" b="0" i="0" u="none" strike="noStrike" baseline="0" dirty="0">
                <a:solidFill>
                  <a:srgbClr val="FF0000"/>
                </a:solidFill>
                <a:latin typeface="Calibri Light" panose="020F0302020204030204" pitchFamily="34" charset="0"/>
              </a:rPr>
              <a:t>&lt; 10% </a:t>
            </a:r>
            <a:r>
              <a:rPr lang="en-US" sz="2000" b="0" i="0" u="none" strike="noStrike" baseline="0" dirty="0">
                <a:solidFill>
                  <a:srgbClr val="000000"/>
                </a:solidFill>
                <a:latin typeface="Calibri Light" panose="020F0302020204030204" pitchFamily="34" charset="0"/>
              </a:rPr>
              <a:t>of cases have an indwelling catheter </a:t>
            </a:r>
          </a:p>
          <a:p>
            <a:r>
              <a:rPr lang="en-US" sz="2000" b="0" i="0" u="none" strike="noStrike" baseline="0" dirty="0">
                <a:solidFill>
                  <a:srgbClr val="000000"/>
                </a:solidFill>
                <a:latin typeface="Calibri Light" panose="020F0302020204030204" pitchFamily="34" charset="0"/>
              </a:rPr>
              <a:t>b. Catheter is removed in OR for </a:t>
            </a:r>
            <a:r>
              <a:rPr lang="en-US" sz="2000" b="0" i="0" u="none" strike="noStrike" baseline="0" dirty="0">
                <a:solidFill>
                  <a:srgbClr val="FF0000"/>
                </a:solidFill>
                <a:latin typeface="Calibri Light" panose="020F0302020204030204" pitchFamily="34" charset="0"/>
              </a:rPr>
              <a:t>&gt; 75% </a:t>
            </a:r>
            <a:r>
              <a:rPr lang="en-US" sz="2000" b="0" i="0" u="none" strike="noStrike" baseline="0" dirty="0">
                <a:solidFill>
                  <a:srgbClr val="000000"/>
                </a:solidFill>
                <a:latin typeface="Calibri Light" panose="020F0302020204030204" pitchFamily="34" charset="0"/>
              </a:rPr>
              <a:t>of Category B* cases </a:t>
            </a:r>
          </a:p>
          <a:p>
            <a:endParaRPr lang="en-US" sz="2000" dirty="0">
              <a:solidFill>
                <a:srgbClr val="000000"/>
              </a:solidFill>
              <a:latin typeface="Calibri Light" panose="020F0302020204030204" pitchFamily="34" charset="0"/>
            </a:endParaRPr>
          </a:p>
          <a:p>
            <a:r>
              <a:rPr lang="en-US" sz="2000" b="0" i="1" u="none" strike="noStrike" baseline="0" dirty="0">
                <a:solidFill>
                  <a:srgbClr val="000000"/>
                </a:solidFill>
                <a:latin typeface="Calibri Light" panose="020F0302020204030204" pitchFamily="34" charset="0"/>
              </a:rPr>
              <a:t>Urinary retention diagnosis and management measures </a:t>
            </a:r>
            <a:endParaRPr lang="en-US" sz="2000" b="0" i="0" u="none" strike="noStrike" baseline="0" dirty="0">
              <a:solidFill>
                <a:srgbClr val="000000"/>
              </a:solidFill>
              <a:latin typeface="Calibri Light" panose="020F0302020204030204" pitchFamily="34" charset="0"/>
            </a:endParaRPr>
          </a:p>
          <a:p>
            <a:r>
              <a:rPr lang="en-US" sz="2000" b="0" i="0" u="none" strike="noStrike" baseline="0" dirty="0">
                <a:solidFill>
                  <a:srgbClr val="000000"/>
                </a:solidFill>
                <a:latin typeface="Calibri Light" panose="020F0302020204030204" pitchFamily="34" charset="0"/>
              </a:rPr>
              <a:t>c. Bladder scan volume is documented </a:t>
            </a:r>
            <a:r>
              <a:rPr lang="en-US" sz="2000" b="0" i="0" u="none" strike="noStrike" baseline="0" dirty="0">
                <a:solidFill>
                  <a:srgbClr val="FF0000"/>
                </a:solidFill>
                <a:latin typeface="Calibri Light" panose="020F0302020204030204" pitchFamily="34" charset="0"/>
              </a:rPr>
              <a:t>&gt; 90% </a:t>
            </a:r>
            <a:r>
              <a:rPr lang="en-US" sz="2000" b="0" i="0" u="none" strike="noStrike" baseline="0" dirty="0">
                <a:solidFill>
                  <a:srgbClr val="000000"/>
                </a:solidFill>
                <a:latin typeface="Calibri Light" panose="020F0302020204030204" pitchFamily="34" charset="0"/>
              </a:rPr>
              <a:t>of the time if urinary catheterization for retention was performed </a:t>
            </a:r>
          </a:p>
          <a:p>
            <a:r>
              <a:rPr lang="en-US" sz="2000" b="0" i="0" u="none" strike="noStrike" baseline="0" dirty="0">
                <a:solidFill>
                  <a:srgbClr val="000000"/>
                </a:solidFill>
                <a:latin typeface="Calibri Light" panose="020F0302020204030204" pitchFamily="34" charset="0"/>
              </a:rPr>
              <a:t>d. No urinary catheter is used for bladder scan volumes &lt; 300 ml for </a:t>
            </a:r>
            <a:r>
              <a:rPr lang="en-US" sz="2000" b="0" i="0" u="none" strike="noStrike" baseline="0" dirty="0">
                <a:solidFill>
                  <a:srgbClr val="FF0000"/>
                </a:solidFill>
                <a:latin typeface="Calibri Light" panose="020F0302020204030204" pitchFamily="34" charset="0"/>
              </a:rPr>
              <a:t>&gt; 90% </a:t>
            </a:r>
            <a:r>
              <a:rPr lang="en-US" sz="2000" b="0" i="0" u="none" strike="noStrike" baseline="0" dirty="0">
                <a:solidFill>
                  <a:srgbClr val="000000"/>
                </a:solidFill>
                <a:latin typeface="Calibri Light" panose="020F0302020204030204" pitchFamily="34" charset="0"/>
              </a:rPr>
              <a:t>of cases </a:t>
            </a:r>
          </a:p>
          <a:p>
            <a:r>
              <a:rPr lang="en-US" sz="2000" b="0" i="0" u="none" strike="noStrike" baseline="0" dirty="0">
                <a:solidFill>
                  <a:srgbClr val="000000"/>
                </a:solidFill>
                <a:latin typeface="Calibri Light" panose="020F0302020204030204" pitchFamily="34" charset="0"/>
              </a:rPr>
              <a:t>e. ISC was performed as opposed to an indwelling catheter (unless volume &gt; 500) for </a:t>
            </a:r>
            <a:r>
              <a:rPr lang="en-US" sz="2000" b="0" i="0" u="none" strike="noStrike" baseline="0" dirty="0">
                <a:solidFill>
                  <a:srgbClr val="FF0000"/>
                </a:solidFill>
                <a:latin typeface="Calibri Light" panose="020F0302020204030204" pitchFamily="34" charset="0"/>
              </a:rPr>
              <a:t>&gt; 90% </a:t>
            </a:r>
            <a:r>
              <a:rPr lang="en-US" sz="2000" b="0" i="0" u="none" strike="noStrike" baseline="0" dirty="0">
                <a:solidFill>
                  <a:srgbClr val="000000"/>
                </a:solidFill>
                <a:latin typeface="Calibri Light" panose="020F0302020204030204" pitchFamily="34" charset="0"/>
              </a:rPr>
              <a:t>of cases </a:t>
            </a:r>
            <a:endParaRPr lang="en-US" sz="2000" dirty="0"/>
          </a:p>
        </p:txBody>
      </p:sp>
    </p:spTree>
    <p:extLst>
      <p:ext uri="{BB962C8B-B14F-4D97-AF65-F5344CB8AC3E}">
        <p14:creationId xmlns:p14="http://schemas.microsoft.com/office/powerpoint/2010/main" val="9290487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64BAC-F177-EFEA-C34D-42891C701215}"/>
              </a:ext>
            </a:extLst>
          </p:cNvPr>
          <p:cNvSpPr>
            <a:spLocks noGrp="1"/>
          </p:cNvSpPr>
          <p:nvPr>
            <p:ph type="title"/>
          </p:nvPr>
        </p:nvSpPr>
        <p:spPr>
          <a:xfrm>
            <a:off x="581026" y="462051"/>
            <a:ext cx="5798267" cy="899718"/>
          </a:xfrm>
        </p:spPr>
        <p:txBody>
          <a:bodyPr/>
          <a:lstStyle/>
          <a:p>
            <a:r>
              <a:rPr lang="en-US" dirty="0"/>
              <a:t>Evaluate</a:t>
            </a:r>
          </a:p>
        </p:txBody>
      </p:sp>
      <p:sp>
        <p:nvSpPr>
          <p:cNvPr id="3" name="Content Placeholder 2">
            <a:extLst>
              <a:ext uri="{FF2B5EF4-FFF2-40B4-BE49-F238E27FC236}">
                <a16:creationId xmlns:a16="http://schemas.microsoft.com/office/drawing/2014/main" id="{C29ADD5C-8FB5-5BA4-79DD-561160493B96}"/>
              </a:ext>
            </a:extLst>
          </p:cNvPr>
          <p:cNvSpPr>
            <a:spLocks noGrp="1"/>
          </p:cNvSpPr>
          <p:nvPr>
            <p:ph idx="1"/>
          </p:nvPr>
        </p:nvSpPr>
        <p:spPr>
          <a:xfrm>
            <a:off x="581025" y="1559193"/>
            <a:ext cx="11016808" cy="4181414"/>
          </a:xfrm>
        </p:spPr>
        <p:txBody>
          <a:bodyPr>
            <a:normAutofit/>
          </a:bodyPr>
          <a:lstStyle/>
          <a:p>
            <a:r>
              <a:rPr lang="en-US" sz="2400" dirty="0"/>
              <a:t>Perform </a:t>
            </a:r>
            <a:r>
              <a:rPr lang="en-US" sz="2400" u="sng" dirty="0"/>
              <a:t>quality review for these cases</a:t>
            </a:r>
            <a:r>
              <a:rPr lang="en-US" sz="2400" dirty="0"/>
              <a:t> [all sites]</a:t>
            </a:r>
          </a:p>
          <a:p>
            <a:pPr marL="0" indent="0" algn="l">
              <a:buNone/>
            </a:pPr>
            <a:r>
              <a:rPr lang="en-US" sz="1800" b="0" i="0" u="none" strike="noStrike" baseline="0" dirty="0">
                <a:solidFill>
                  <a:srgbClr val="000000"/>
                </a:solidFill>
                <a:latin typeface="Calibri Light" panose="020F0302020204030204" pitchFamily="34" charset="0"/>
              </a:rPr>
              <a:t>		new sites from 4/1/2024 to 12/1/2024 OR dates, continuing sites from 1/1/2024 to 12/1/2024 OR dates</a:t>
            </a:r>
          </a:p>
          <a:p>
            <a:pPr marL="0" indent="0">
              <a:buNone/>
            </a:pPr>
            <a:r>
              <a:rPr lang="en-US" sz="2200" b="0" i="0" u="none" strike="noStrike" baseline="0" dirty="0">
                <a:solidFill>
                  <a:schemeClr val="tx1"/>
                </a:solidFill>
              </a:rPr>
              <a:t>a. Patients in Category A who have an indwelling urinary catheter placed in OR. </a:t>
            </a:r>
          </a:p>
          <a:p>
            <a:pPr marL="0" indent="0">
              <a:buNone/>
            </a:pPr>
            <a:r>
              <a:rPr lang="en-US" sz="2200" b="0" i="0" u="none" strike="noStrike" baseline="0" dirty="0">
                <a:solidFill>
                  <a:schemeClr val="tx1"/>
                </a:solidFill>
              </a:rPr>
              <a:t>b. Retention is assigned for patients who had a urinary catheter (ISC or indwelling) placed when &lt; 300 ml is documented via a bladder scanner or the catheter use </a:t>
            </a:r>
          </a:p>
          <a:p>
            <a:pPr marL="0" indent="0">
              <a:buNone/>
            </a:pPr>
            <a:r>
              <a:rPr lang="en-US" sz="2200" b="0" i="0" u="none" strike="noStrike" baseline="0" dirty="0">
                <a:solidFill>
                  <a:schemeClr val="tx1"/>
                </a:solidFill>
              </a:rPr>
              <a:t>c. Patients who return to ED with Retention </a:t>
            </a:r>
          </a:p>
          <a:p>
            <a:pPr marL="0" indent="0">
              <a:buNone/>
            </a:pPr>
            <a:r>
              <a:rPr lang="en-US" sz="2200" b="0" i="0" u="none" strike="noStrike" baseline="0" dirty="0">
                <a:solidFill>
                  <a:schemeClr val="tx1"/>
                </a:solidFill>
              </a:rPr>
              <a:t>d. Patients who were discharged with an indwelling catheter or need for ISC </a:t>
            </a:r>
          </a:p>
          <a:p>
            <a:pPr marL="0" indent="0">
              <a:buNone/>
            </a:pPr>
            <a:r>
              <a:rPr lang="en-US" sz="2200" b="0" i="0" u="none" strike="noStrike" baseline="0" dirty="0">
                <a:solidFill>
                  <a:schemeClr val="tx1"/>
                </a:solidFill>
              </a:rPr>
              <a:t>e. Patients who have Urinary Catheter-Related Trauma assi</a:t>
            </a:r>
            <a:r>
              <a:rPr lang="en-US" sz="2200" dirty="0">
                <a:solidFill>
                  <a:schemeClr val="tx1"/>
                </a:solidFill>
              </a:rPr>
              <a:t>gned</a:t>
            </a:r>
            <a:endParaRPr lang="en-US" sz="2200" b="0" i="0" u="none" strike="noStrike" baseline="0" dirty="0">
              <a:solidFill>
                <a:schemeClr val="tx1"/>
              </a:solidFill>
            </a:endParaRPr>
          </a:p>
          <a:p>
            <a:endParaRPr lang="en-US" sz="1800" dirty="0"/>
          </a:p>
        </p:txBody>
      </p:sp>
      <p:sp>
        <p:nvSpPr>
          <p:cNvPr id="4" name="Star: 32 Points 3">
            <a:extLst>
              <a:ext uri="{FF2B5EF4-FFF2-40B4-BE49-F238E27FC236}">
                <a16:creationId xmlns:a16="http://schemas.microsoft.com/office/drawing/2014/main" id="{AB0F6012-6E3F-572B-B262-49B3473B913C}"/>
              </a:ext>
            </a:extLst>
          </p:cNvPr>
          <p:cNvSpPr/>
          <p:nvPr/>
        </p:nvSpPr>
        <p:spPr>
          <a:xfrm>
            <a:off x="8469698" y="911910"/>
            <a:ext cx="1787141" cy="1097142"/>
          </a:xfrm>
          <a:prstGeom prst="star3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GOAL 5</a:t>
            </a:r>
          </a:p>
        </p:txBody>
      </p:sp>
    </p:spTree>
    <p:extLst>
      <p:ext uri="{BB962C8B-B14F-4D97-AF65-F5344CB8AC3E}">
        <p14:creationId xmlns:p14="http://schemas.microsoft.com/office/powerpoint/2010/main" val="8439712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CAC5C-AB3E-2368-D105-72CDC4E0534A}"/>
              </a:ext>
            </a:extLst>
          </p:cNvPr>
          <p:cNvSpPr>
            <a:spLocks noGrp="1"/>
          </p:cNvSpPr>
          <p:nvPr>
            <p:ph type="title"/>
          </p:nvPr>
        </p:nvSpPr>
        <p:spPr>
          <a:xfrm>
            <a:off x="677335" y="609600"/>
            <a:ext cx="8596668" cy="643847"/>
          </a:xfrm>
        </p:spPr>
        <p:txBody>
          <a:bodyPr/>
          <a:lstStyle/>
          <a:p>
            <a:r>
              <a:rPr lang="en-US" dirty="0"/>
              <a:t>Next Steps</a:t>
            </a:r>
          </a:p>
        </p:txBody>
      </p:sp>
      <p:sp>
        <p:nvSpPr>
          <p:cNvPr id="3" name="Content Placeholder 2">
            <a:extLst>
              <a:ext uri="{FF2B5EF4-FFF2-40B4-BE49-F238E27FC236}">
                <a16:creationId xmlns:a16="http://schemas.microsoft.com/office/drawing/2014/main" id="{643DC9CB-70B0-F76F-FA29-7DD0883D21FB}"/>
              </a:ext>
            </a:extLst>
          </p:cNvPr>
          <p:cNvSpPr>
            <a:spLocks noGrp="1"/>
          </p:cNvSpPr>
          <p:nvPr>
            <p:ph idx="1"/>
          </p:nvPr>
        </p:nvSpPr>
        <p:spPr>
          <a:xfrm>
            <a:off x="677334" y="1510018"/>
            <a:ext cx="10561913" cy="4160940"/>
          </a:xfrm>
        </p:spPr>
        <p:txBody>
          <a:bodyPr>
            <a:noAutofit/>
          </a:bodyPr>
          <a:lstStyle/>
          <a:p>
            <a:pPr marL="342900" indent="-342900">
              <a:buFont typeface="+mj-lt"/>
              <a:buAutoNum type="arabicPeriod"/>
            </a:pPr>
            <a:r>
              <a:rPr lang="en-US" sz="2400" dirty="0"/>
              <a:t>Assemble your multidisciplinary team, convene before March 29, 2024</a:t>
            </a:r>
          </a:p>
          <a:p>
            <a:pPr marL="342900" indent="-342900">
              <a:buFont typeface="+mj-lt"/>
              <a:buAutoNum type="arabicPeriod"/>
            </a:pPr>
            <a:r>
              <a:rPr lang="en-US" sz="2400" dirty="0"/>
              <a:t>NEW SITES: Complete the Urinary Catheter GPS (Guide to Patient Safety)</a:t>
            </a:r>
          </a:p>
          <a:p>
            <a:pPr marL="342900" indent="-342900">
              <a:buFont typeface="+mj-lt"/>
              <a:buAutoNum type="arabicPeriod"/>
            </a:pPr>
            <a:r>
              <a:rPr lang="en-US" sz="2400" dirty="0"/>
              <a:t>Bookmark the project website and develop your implementation plan: </a:t>
            </a:r>
            <a:r>
              <a:rPr lang="en-US" sz="2400" dirty="0">
                <a:hlinkClick r:id="rId2"/>
              </a:rPr>
              <a:t>https://msqc.org/success/</a:t>
            </a:r>
            <a:endParaRPr lang="en-US" sz="2400" dirty="0"/>
          </a:p>
          <a:p>
            <a:pPr marL="0" indent="0">
              <a:buNone/>
            </a:pPr>
            <a:endParaRPr lang="en-US" sz="1000" dirty="0"/>
          </a:p>
          <a:p>
            <a:r>
              <a:rPr lang="en-US" sz="2400" dirty="0"/>
              <a:t>Questions? Contact Jessica Ameling – </a:t>
            </a:r>
            <a:r>
              <a:rPr lang="en-US" sz="2400" dirty="0">
                <a:hlinkClick r:id="rId3"/>
              </a:rPr>
              <a:t>jameling@umich.edu</a:t>
            </a:r>
            <a:endParaRPr lang="en-US" sz="2400" dirty="0"/>
          </a:p>
          <a:p>
            <a:endParaRPr lang="en-US" sz="2400" dirty="0"/>
          </a:p>
          <a:p>
            <a:pPr marL="0" indent="0">
              <a:buNone/>
            </a:pPr>
            <a:r>
              <a:rPr lang="en-US" sz="2000" dirty="0"/>
              <a:t>Also let us know about mentoring, SUCCESS Stakeholder </a:t>
            </a:r>
            <a:r>
              <a:rPr lang="en-US" sz="2000" dirty="0">
                <a:solidFill>
                  <a:srgbClr val="2178B6"/>
                </a:solidFill>
              </a:rPr>
              <a:t>Advisory Board </a:t>
            </a:r>
            <a:r>
              <a:rPr lang="en-US" sz="2000" dirty="0"/>
              <a:t>interest</a:t>
            </a:r>
          </a:p>
        </p:txBody>
      </p:sp>
    </p:spTree>
    <p:extLst>
      <p:ext uri="{BB962C8B-B14F-4D97-AF65-F5344CB8AC3E}">
        <p14:creationId xmlns:p14="http://schemas.microsoft.com/office/powerpoint/2010/main" val="27917348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40A05-99CC-8040-9100-1170B0DDF9BE}"/>
              </a:ext>
            </a:extLst>
          </p:cNvPr>
          <p:cNvSpPr>
            <a:spLocks noGrp="1"/>
          </p:cNvSpPr>
          <p:nvPr>
            <p:ph type="title"/>
          </p:nvPr>
        </p:nvSpPr>
        <p:spPr>
          <a:xfrm>
            <a:off x="923720" y="412329"/>
            <a:ext cx="10344560" cy="997607"/>
          </a:xfrm>
        </p:spPr>
        <p:txBody>
          <a:bodyPr>
            <a:normAutofit/>
          </a:bodyPr>
          <a:lstStyle/>
          <a:p>
            <a:r>
              <a:rPr lang="en-US" dirty="0"/>
              <a:t>Data Variable Changes from 2023 to 2024</a:t>
            </a:r>
            <a:endParaRPr lang="en-US" dirty="0">
              <a:highlight>
                <a:srgbClr val="FFFF00"/>
              </a:highlight>
            </a:endParaRPr>
          </a:p>
        </p:txBody>
      </p:sp>
      <p:sp>
        <p:nvSpPr>
          <p:cNvPr id="3" name="TextBox 2">
            <a:extLst>
              <a:ext uri="{FF2B5EF4-FFF2-40B4-BE49-F238E27FC236}">
                <a16:creationId xmlns:a16="http://schemas.microsoft.com/office/drawing/2014/main" id="{8A20C93C-2483-13BF-814F-D863C6D88153}"/>
              </a:ext>
            </a:extLst>
          </p:cNvPr>
          <p:cNvSpPr txBox="1"/>
          <p:nvPr/>
        </p:nvSpPr>
        <p:spPr>
          <a:xfrm>
            <a:off x="923720" y="1419782"/>
            <a:ext cx="10532962" cy="646331"/>
          </a:xfrm>
          <a:prstGeom prst="rect">
            <a:avLst/>
          </a:prstGeom>
          <a:noFill/>
        </p:spPr>
        <p:txBody>
          <a:bodyPr wrap="square" rtlCol="0">
            <a:spAutoFit/>
          </a:bodyPr>
          <a:lstStyle/>
          <a:p>
            <a:r>
              <a:rPr lang="en-US" dirty="0"/>
              <a:t>1. Moved all 4 exception options to Intraop Tab (if any are selected it disables the remaining intraop tab catheter use variables and SUCCESS tab.) </a:t>
            </a:r>
          </a:p>
        </p:txBody>
      </p:sp>
      <p:graphicFrame>
        <p:nvGraphicFramePr>
          <p:cNvPr id="4" name="Table 3">
            <a:extLst>
              <a:ext uri="{FF2B5EF4-FFF2-40B4-BE49-F238E27FC236}">
                <a16:creationId xmlns:a16="http://schemas.microsoft.com/office/drawing/2014/main" id="{D718CF02-6B14-9DD9-5952-37B78EA4D1B7}"/>
              </a:ext>
            </a:extLst>
          </p:cNvPr>
          <p:cNvGraphicFramePr>
            <a:graphicFrameLocks noGrp="1"/>
          </p:cNvGraphicFramePr>
          <p:nvPr>
            <p:extLst>
              <p:ext uri="{D42A27DB-BD31-4B8C-83A1-F6EECF244321}">
                <p14:modId xmlns:p14="http://schemas.microsoft.com/office/powerpoint/2010/main" val="2933858237"/>
              </p:ext>
            </p:extLst>
          </p:nvPr>
        </p:nvGraphicFramePr>
        <p:xfrm>
          <a:off x="1373528" y="2169863"/>
          <a:ext cx="9981237" cy="2232660"/>
        </p:xfrm>
        <a:graphic>
          <a:graphicData uri="http://schemas.openxmlformats.org/drawingml/2006/table">
            <a:tbl>
              <a:tblPr/>
              <a:tblGrid>
                <a:gridCol w="1496994">
                  <a:extLst>
                    <a:ext uri="{9D8B030D-6E8A-4147-A177-3AD203B41FA5}">
                      <a16:colId xmlns:a16="http://schemas.microsoft.com/office/drawing/2014/main" val="867519417"/>
                    </a:ext>
                  </a:extLst>
                </a:gridCol>
                <a:gridCol w="8484243">
                  <a:extLst>
                    <a:ext uri="{9D8B030D-6E8A-4147-A177-3AD203B41FA5}">
                      <a16:colId xmlns:a16="http://schemas.microsoft.com/office/drawing/2014/main" val="702830106"/>
                    </a:ext>
                  </a:extLst>
                </a:gridCol>
              </a:tblGrid>
              <a:tr h="1407602">
                <a:tc>
                  <a:txBody>
                    <a:bodyPr/>
                    <a:lstStyle/>
                    <a:p>
                      <a:pPr rtl="0" fontAlgn="t"/>
                      <a:r>
                        <a:rPr lang="en-US" sz="1800" b="0" i="0" dirty="0">
                          <a:solidFill>
                            <a:schemeClr val="tx1"/>
                          </a:solidFill>
                          <a:effectLst/>
                          <a:latin typeface="Calibri" panose="020F0502020204030204" pitchFamily="34" charset="0"/>
                        </a:rPr>
                        <a:t>Did the patient have any of the following exception criteria? (select all that apply)</a:t>
                      </a:r>
                      <a:endParaRPr lang="en-US" sz="1800" b="0" dirty="0">
                        <a:solidFill>
                          <a:schemeClr val="tx1"/>
                        </a:solidFill>
                        <a:effectLst/>
                        <a:latin typeface="Calibri" panose="020F0502020204030204" pitchFamily="34" charset="0"/>
                      </a:endParaRPr>
                    </a:p>
                  </a:txBody>
                  <a:tcPr marL="28575" marR="28575" marT="19050" marB="19050">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rtl="0" fontAlgn="t"/>
                      <a:r>
                        <a:rPr lang="en-US" sz="1800" b="0" i="0" dirty="0">
                          <a:solidFill>
                            <a:schemeClr val="tx1"/>
                          </a:solidFill>
                          <a:effectLst/>
                          <a:latin typeface="Calibri" panose="020F0502020204030204" pitchFamily="34" charset="0"/>
                        </a:rPr>
                        <a:t>0. No</a:t>
                      </a:r>
                      <a:br>
                        <a:rPr lang="en-US" sz="1800" b="0" i="0" dirty="0">
                          <a:solidFill>
                            <a:schemeClr val="tx1"/>
                          </a:solidFill>
                          <a:effectLst/>
                          <a:latin typeface="Calibri" panose="020F0502020204030204" pitchFamily="34" charset="0"/>
                        </a:rPr>
                      </a:br>
                      <a:r>
                        <a:rPr lang="en-US" sz="1800" b="0" i="0" dirty="0">
                          <a:solidFill>
                            <a:schemeClr val="tx1"/>
                          </a:solidFill>
                          <a:effectLst/>
                          <a:latin typeface="Calibri" panose="020F0502020204030204" pitchFamily="34" charset="0"/>
                        </a:rPr>
                        <a:t>1. Surgical entry into urinary tract during surgery (not including ureteral stents/catheters) </a:t>
                      </a:r>
                      <a:br>
                        <a:rPr lang="en-US" sz="1800" b="0" i="0" dirty="0">
                          <a:solidFill>
                            <a:schemeClr val="tx1"/>
                          </a:solidFill>
                          <a:effectLst/>
                          <a:latin typeface="Calibri" panose="020F0502020204030204" pitchFamily="34" charset="0"/>
                        </a:rPr>
                      </a:br>
                      <a:r>
                        <a:rPr lang="en-US" sz="1800" b="0" i="0" dirty="0">
                          <a:solidFill>
                            <a:schemeClr val="tx1"/>
                          </a:solidFill>
                          <a:effectLst/>
                          <a:latin typeface="Calibri" panose="020F0502020204030204" pitchFamily="34" charset="0"/>
                        </a:rPr>
                        <a:t>2. Patient has other permanent urinary diversion (e.g., urostomy or suprapubic catheter)</a:t>
                      </a:r>
                      <a:br>
                        <a:rPr lang="en-US" sz="1800" b="0" i="0" dirty="0">
                          <a:solidFill>
                            <a:schemeClr val="tx1"/>
                          </a:solidFill>
                          <a:effectLst/>
                          <a:latin typeface="Calibri" panose="020F0502020204030204" pitchFamily="34" charset="0"/>
                        </a:rPr>
                      </a:br>
                      <a:r>
                        <a:rPr lang="en-US" sz="1800" b="0" i="0" dirty="0">
                          <a:solidFill>
                            <a:schemeClr val="tx1"/>
                          </a:solidFill>
                          <a:effectLst/>
                          <a:latin typeface="Calibri" panose="020F0502020204030204" pitchFamily="34" charset="0"/>
                        </a:rPr>
                        <a:t>3. Patient has a pre-existing or surgically created bowel to bladder connection such as colovesical fistula or enterovesical fistula </a:t>
                      </a:r>
                      <a:br>
                        <a:rPr lang="en-US" sz="1800" b="0" i="0" dirty="0">
                          <a:solidFill>
                            <a:schemeClr val="tx1"/>
                          </a:solidFill>
                          <a:effectLst/>
                          <a:latin typeface="Calibri" panose="020F0502020204030204" pitchFamily="34" charset="0"/>
                        </a:rPr>
                      </a:br>
                      <a:r>
                        <a:rPr lang="en-US" sz="1800" b="0" i="0" dirty="0">
                          <a:solidFill>
                            <a:schemeClr val="tx1"/>
                          </a:solidFill>
                          <a:effectLst/>
                          <a:latin typeface="Calibri" panose="020F0502020204030204" pitchFamily="34" charset="0"/>
                        </a:rPr>
                        <a:t>4. Patient has a chronic indwelling catheter or chronic straight catheterization requirement which was present before admission and/or in place for greater than 2 weeks before surgery</a:t>
                      </a:r>
                      <a:endParaRPr lang="en-US" sz="1800" b="0" dirty="0">
                        <a:solidFill>
                          <a:schemeClr val="tx1"/>
                        </a:solidFill>
                        <a:effectLst/>
                        <a:latin typeface="Calibri" panose="020F0502020204030204" pitchFamily="34" charset="0"/>
                      </a:endParaRPr>
                    </a:p>
                  </a:txBody>
                  <a:tcPr marL="28575" marR="28575" marT="19050" marB="19050">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16636317"/>
                  </a:ext>
                </a:extLst>
              </a:tr>
            </a:tbl>
          </a:graphicData>
        </a:graphic>
      </p:graphicFrame>
      <p:sp>
        <p:nvSpPr>
          <p:cNvPr id="6" name="TextBox 5">
            <a:extLst>
              <a:ext uri="{FF2B5EF4-FFF2-40B4-BE49-F238E27FC236}">
                <a16:creationId xmlns:a16="http://schemas.microsoft.com/office/drawing/2014/main" id="{9DB3FF0F-FA15-D44C-4CBA-D08CCEAF5BA0}"/>
              </a:ext>
            </a:extLst>
          </p:cNvPr>
          <p:cNvSpPr txBox="1"/>
          <p:nvPr/>
        </p:nvSpPr>
        <p:spPr>
          <a:xfrm>
            <a:off x="1039467" y="4790004"/>
            <a:ext cx="9744280" cy="923330"/>
          </a:xfrm>
          <a:prstGeom prst="rect">
            <a:avLst/>
          </a:prstGeom>
          <a:noFill/>
        </p:spPr>
        <p:txBody>
          <a:bodyPr wrap="square">
            <a:spAutoFit/>
          </a:bodyPr>
          <a:lstStyle/>
          <a:p>
            <a:r>
              <a:rPr lang="en-US" dirty="0"/>
              <a:t>2. The same exceptions apply to Retention (do not assign if any are applicable)</a:t>
            </a:r>
          </a:p>
          <a:p>
            <a:endParaRPr lang="en-US" dirty="0"/>
          </a:p>
          <a:p>
            <a:r>
              <a:rPr lang="en-US" dirty="0"/>
              <a:t>3. Added more date validation rules (cannot select certain dates for better data integrity</a:t>
            </a:r>
          </a:p>
        </p:txBody>
      </p:sp>
    </p:spTree>
    <p:extLst>
      <p:ext uri="{BB962C8B-B14F-4D97-AF65-F5344CB8AC3E}">
        <p14:creationId xmlns:p14="http://schemas.microsoft.com/office/powerpoint/2010/main" val="20789870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2E6741-BC20-C308-8911-C77B348E2E1C}"/>
              </a:ext>
            </a:extLst>
          </p:cNvPr>
          <p:cNvPicPr>
            <a:picLocks noChangeAspect="1"/>
          </p:cNvPicPr>
          <p:nvPr/>
        </p:nvPicPr>
        <p:blipFill rotWithShape="1">
          <a:blip r:embed="rId2"/>
          <a:srcRect r="17688" b="3"/>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7182257D-B040-EAC4-6455-625C0833420D}"/>
              </a:ext>
            </a:extLst>
          </p:cNvPr>
          <p:cNvSpPr>
            <a:spLocks noGrp="1"/>
          </p:cNvSpPr>
          <p:nvPr>
            <p:ph type="title"/>
          </p:nvPr>
        </p:nvSpPr>
        <p:spPr>
          <a:xfrm>
            <a:off x="677333" y="609600"/>
            <a:ext cx="4195609" cy="1320800"/>
          </a:xfrm>
        </p:spPr>
        <p:txBody>
          <a:bodyPr>
            <a:noAutofit/>
          </a:bodyPr>
          <a:lstStyle/>
          <a:p>
            <a:r>
              <a:rPr lang="en-US" dirty="0"/>
              <a:t>What else is on the P4P Scorecard? </a:t>
            </a:r>
          </a:p>
        </p:txBody>
      </p:sp>
      <p:sp>
        <p:nvSpPr>
          <p:cNvPr id="3" name="Content Placeholder 2">
            <a:extLst>
              <a:ext uri="{FF2B5EF4-FFF2-40B4-BE49-F238E27FC236}">
                <a16:creationId xmlns:a16="http://schemas.microsoft.com/office/drawing/2014/main" id="{6BBCB3AD-F229-E5AD-7A7B-3170292F1F35}"/>
              </a:ext>
            </a:extLst>
          </p:cNvPr>
          <p:cNvSpPr>
            <a:spLocks noGrp="1"/>
          </p:cNvSpPr>
          <p:nvPr>
            <p:ph idx="1"/>
          </p:nvPr>
        </p:nvSpPr>
        <p:spPr>
          <a:xfrm>
            <a:off x="677334" y="2160589"/>
            <a:ext cx="4635446" cy="3880773"/>
          </a:xfrm>
        </p:spPr>
        <p:txBody>
          <a:bodyPr>
            <a:normAutofit/>
          </a:bodyPr>
          <a:lstStyle/>
          <a:p>
            <a:pPr>
              <a:lnSpc>
                <a:spcPct val="90000"/>
              </a:lnSpc>
            </a:pPr>
            <a:r>
              <a:rPr lang="en-US" sz="2000" dirty="0"/>
              <a:t>SCQR/SC Collaborative Meetings </a:t>
            </a:r>
          </a:p>
          <a:p>
            <a:pPr>
              <a:lnSpc>
                <a:spcPct val="90000"/>
              </a:lnSpc>
            </a:pPr>
            <a:r>
              <a:rPr lang="en-US" sz="2000" dirty="0"/>
              <a:t>SCQR conference call</a:t>
            </a:r>
          </a:p>
          <a:p>
            <a:pPr>
              <a:lnSpc>
                <a:spcPct val="90000"/>
              </a:lnSpc>
            </a:pPr>
            <a:r>
              <a:rPr lang="en-US" sz="2000" dirty="0"/>
              <a:t>SCQR/SC Participation/Engagement (see requirements document on 2024 QI webpage)</a:t>
            </a:r>
          </a:p>
          <a:p>
            <a:pPr>
              <a:lnSpc>
                <a:spcPct val="90000"/>
              </a:lnSpc>
            </a:pPr>
            <a:r>
              <a:rPr lang="en-US" sz="2000" dirty="0"/>
              <a:t>Completeness of Data</a:t>
            </a:r>
          </a:p>
          <a:p>
            <a:pPr lvl="1">
              <a:lnSpc>
                <a:spcPct val="90000"/>
              </a:lnSpc>
            </a:pPr>
            <a:r>
              <a:rPr lang="en-US" sz="2000" dirty="0"/>
              <a:t>Sampled and incomplete </a:t>
            </a:r>
            <a:r>
              <a:rPr lang="en-US" sz="2000" u="sng" dirty="0"/>
              <a:t>&lt;</a:t>
            </a:r>
            <a:r>
              <a:rPr lang="en-US" sz="2000" dirty="0"/>
              <a:t> 0.5%</a:t>
            </a:r>
          </a:p>
          <a:p>
            <a:pPr lvl="1">
              <a:lnSpc>
                <a:spcPct val="90000"/>
              </a:lnSpc>
            </a:pPr>
            <a:r>
              <a:rPr lang="en-US" sz="2000" dirty="0"/>
              <a:t>Case selection Audit </a:t>
            </a:r>
            <a:r>
              <a:rPr lang="en-US" sz="2000" u="sng" dirty="0"/>
              <a:t>&gt;</a:t>
            </a:r>
            <a:r>
              <a:rPr lang="en-US" sz="2000" dirty="0"/>
              <a:t> 95% agreement [all sites]</a:t>
            </a:r>
          </a:p>
          <a:p>
            <a:pPr lvl="1">
              <a:lnSpc>
                <a:spcPct val="90000"/>
              </a:lnSpc>
            </a:pPr>
            <a:r>
              <a:rPr lang="en-US" sz="2000" dirty="0"/>
              <a:t>Follow Up rate </a:t>
            </a:r>
            <a:r>
              <a:rPr lang="en-US" sz="2000" u="sng" dirty="0"/>
              <a:t>&gt;</a:t>
            </a:r>
            <a:r>
              <a:rPr lang="en-US" sz="2000" dirty="0"/>
              <a:t> 80% x 4 quarters</a:t>
            </a:r>
          </a:p>
          <a:p>
            <a:pPr lvl="1">
              <a:lnSpc>
                <a:spcPct val="90000"/>
              </a:lnSpc>
            </a:pPr>
            <a:endParaRPr lang="en-US" dirty="0"/>
          </a:p>
          <a:p>
            <a:pPr lvl="1">
              <a:lnSpc>
                <a:spcPct val="90000"/>
              </a:lnSpc>
            </a:pPr>
            <a:endParaRPr lang="en-US" dirty="0"/>
          </a:p>
          <a:p>
            <a:pPr>
              <a:lnSpc>
                <a:spcPct val="90000"/>
              </a:lnSpc>
            </a:pPr>
            <a:endParaRPr lang="en-US" dirty="0"/>
          </a:p>
        </p:txBody>
      </p:sp>
      <p:cxnSp>
        <p:nvCxnSpPr>
          <p:cNvPr id="50" name="Straight Connector 4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1"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3"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5"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7"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9"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3"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195840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2257D-B040-EAC4-6455-625C0833420D}"/>
              </a:ext>
            </a:extLst>
          </p:cNvPr>
          <p:cNvSpPr>
            <a:spLocks noGrp="1"/>
          </p:cNvSpPr>
          <p:nvPr>
            <p:ph type="title"/>
          </p:nvPr>
        </p:nvSpPr>
        <p:spPr>
          <a:xfrm>
            <a:off x="675064" y="609600"/>
            <a:ext cx="4232602" cy="1320800"/>
          </a:xfrm>
        </p:spPr>
        <p:txBody>
          <a:bodyPr anchor="ctr">
            <a:noAutofit/>
          </a:bodyPr>
          <a:lstStyle/>
          <a:p>
            <a:pPr>
              <a:lnSpc>
                <a:spcPct val="90000"/>
              </a:lnSpc>
            </a:pPr>
            <a:r>
              <a:rPr lang="en-US" dirty="0"/>
              <a:t>What else is on the P4P Scorecard? </a:t>
            </a:r>
          </a:p>
        </p:txBody>
      </p:sp>
      <p:sp>
        <p:nvSpPr>
          <p:cNvPr id="3" name="Content Placeholder 2">
            <a:extLst>
              <a:ext uri="{FF2B5EF4-FFF2-40B4-BE49-F238E27FC236}">
                <a16:creationId xmlns:a16="http://schemas.microsoft.com/office/drawing/2014/main" id="{6BBCB3AD-F229-E5AD-7A7B-3170292F1F35}"/>
              </a:ext>
            </a:extLst>
          </p:cNvPr>
          <p:cNvSpPr>
            <a:spLocks noGrp="1"/>
          </p:cNvSpPr>
          <p:nvPr>
            <p:ph idx="1"/>
          </p:nvPr>
        </p:nvSpPr>
        <p:spPr>
          <a:xfrm>
            <a:off x="675065" y="2367627"/>
            <a:ext cx="3811739" cy="1963073"/>
          </a:xfrm>
        </p:spPr>
        <p:txBody>
          <a:bodyPr>
            <a:normAutofit/>
          </a:bodyPr>
          <a:lstStyle/>
          <a:p>
            <a:r>
              <a:rPr lang="en-US" sz="2000" dirty="0"/>
              <a:t>CWM </a:t>
            </a:r>
          </a:p>
          <a:p>
            <a:r>
              <a:rPr lang="en-US" sz="2000" dirty="0"/>
              <a:t>Document cancer variables (see requirements document on 2024 QI webpage)</a:t>
            </a:r>
          </a:p>
          <a:p>
            <a:r>
              <a:rPr lang="en-US" sz="2000" dirty="0"/>
              <a:t>MOQC bonus points</a:t>
            </a:r>
          </a:p>
          <a:p>
            <a:endParaRPr lang="en-US" dirty="0"/>
          </a:p>
          <a:p>
            <a:pPr lvl="1"/>
            <a:endParaRPr lang="en-US" dirty="0"/>
          </a:p>
          <a:p>
            <a:pPr lvl="1"/>
            <a:endParaRPr lang="en-US" dirty="0"/>
          </a:p>
          <a:p>
            <a:endParaRPr lang="en-US" dirty="0"/>
          </a:p>
        </p:txBody>
      </p:sp>
      <p:pic>
        <p:nvPicPr>
          <p:cNvPr id="6" name="Picture 5">
            <a:extLst>
              <a:ext uri="{FF2B5EF4-FFF2-40B4-BE49-F238E27FC236}">
                <a16:creationId xmlns:a16="http://schemas.microsoft.com/office/drawing/2014/main" id="{5AB13EC0-9A79-4D3F-6AC5-802CD5B2EB9B}"/>
              </a:ext>
            </a:extLst>
          </p:cNvPr>
          <p:cNvPicPr>
            <a:picLocks noChangeAspect="1"/>
          </p:cNvPicPr>
          <p:nvPr/>
        </p:nvPicPr>
        <p:blipFill>
          <a:blip r:embed="rId2"/>
          <a:stretch>
            <a:fillRect/>
          </a:stretch>
        </p:blipFill>
        <p:spPr>
          <a:xfrm>
            <a:off x="5007304" y="996806"/>
            <a:ext cx="7032154" cy="1687717"/>
          </a:xfrm>
          <a:prstGeom prst="rect">
            <a:avLst/>
          </a:prstGeom>
        </p:spPr>
      </p:pic>
      <p:pic>
        <p:nvPicPr>
          <p:cNvPr id="8" name="Picture 7">
            <a:extLst>
              <a:ext uri="{FF2B5EF4-FFF2-40B4-BE49-F238E27FC236}">
                <a16:creationId xmlns:a16="http://schemas.microsoft.com/office/drawing/2014/main" id="{00EA4C0C-FA67-FB32-290C-DC64B0E222B9}"/>
              </a:ext>
            </a:extLst>
          </p:cNvPr>
          <p:cNvPicPr>
            <a:picLocks noChangeAspect="1"/>
          </p:cNvPicPr>
          <p:nvPr/>
        </p:nvPicPr>
        <p:blipFill>
          <a:blip r:embed="rId3"/>
          <a:stretch>
            <a:fillRect/>
          </a:stretch>
        </p:blipFill>
        <p:spPr>
          <a:xfrm>
            <a:off x="6096000" y="2836930"/>
            <a:ext cx="4066572" cy="3446421"/>
          </a:xfrm>
          <a:prstGeom prst="rect">
            <a:avLst/>
          </a:prstGeom>
          <a:ln>
            <a:solidFill>
              <a:schemeClr val="tx1"/>
            </a:solidFill>
          </a:ln>
        </p:spPr>
      </p:pic>
    </p:spTree>
    <p:extLst>
      <p:ext uri="{BB962C8B-B14F-4D97-AF65-F5344CB8AC3E}">
        <p14:creationId xmlns:p14="http://schemas.microsoft.com/office/powerpoint/2010/main" val="2143299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Isosceles Triangle 12">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16">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17">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4" name="Picture 3" descr="Magnifying glass on clear background">
            <a:extLst>
              <a:ext uri="{FF2B5EF4-FFF2-40B4-BE49-F238E27FC236}">
                <a16:creationId xmlns:a16="http://schemas.microsoft.com/office/drawing/2014/main" id="{5AB7E3B3-0018-1321-0BAC-CD3D1902AC1C}"/>
              </a:ext>
            </a:extLst>
          </p:cNvPr>
          <p:cNvPicPr>
            <a:picLocks noChangeAspect="1"/>
          </p:cNvPicPr>
          <p:nvPr/>
        </p:nvPicPr>
        <p:blipFill rotWithShape="1">
          <a:blip r:embed="rId3"/>
          <a:srcRect l="22893" r="-2"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E8164BAC-F177-EFEA-C34D-42891C701215}"/>
              </a:ext>
            </a:extLst>
          </p:cNvPr>
          <p:cNvSpPr>
            <a:spLocks noGrp="1"/>
          </p:cNvSpPr>
          <p:nvPr>
            <p:ph type="title"/>
          </p:nvPr>
        </p:nvSpPr>
        <p:spPr>
          <a:xfrm>
            <a:off x="668867" y="1678666"/>
            <a:ext cx="4088190" cy="2369093"/>
          </a:xfrm>
        </p:spPr>
        <p:txBody>
          <a:bodyPr vert="horz" lIns="91440" tIns="45720" rIns="91440" bIns="45720" rtlCol="0" anchor="b">
            <a:normAutofit/>
          </a:bodyPr>
          <a:lstStyle/>
          <a:p>
            <a:pPr algn="r" defTabSz="457200"/>
            <a:r>
              <a:rPr lang="en-US" sz="4800"/>
              <a:t>Thank You!</a:t>
            </a:r>
            <a:br>
              <a:rPr lang="en-US" sz="4800"/>
            </a:br>
            <a:br>
              <a:rPr lang="en-US" sz="4800"/>
            </a:br>
            <a:r>
              <a:rPr lang="en-US" sz="4800"/>
              <a:t>Questions?</a:t>
            </a:r>
          </a:p>
        </p:txBody>
      </p:sp>
      <p:cxnSp>
        <p:nvCxnSpPr>
          <p:cNvPr id="20" name="Straight Connector 19">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935987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icture 26" descr="White puzzle with one red piece">
            <a:extLst>
              <a:ext uri="{FF2B5EF4-FFF2-40B4-BE49-F238E27FC236}">
                <a16:creationId xmlns:a16="http://schemas.microsoft.com/office/drawing/2014/main" id="{8AF5A7B4-4056-DBB5-8E88-25847227DA2A}"/>
              </a:ext>
            </a:extLst>
          </p:cNvPr>
          <p:cNvPicPr>
            <a:picLocks noChangeAspect="1"/>
          </p:cNvPicPr>
          <p:nvPr/>
        </p:nvPicPr>
        <p:blipFill rotWithShape="1">
          <a:blip r:embed="rId2">
            <a:duotone>
              <a:schemeClr val="accent1">
                <a:shade val="45000"/>
                <a:satMod val="135000"/>
              </a:schemeClr>
              <a:prstClr val="white"/>
            </a:duotone>
          </a:blip>
          <a:srcRect l="9091" t="633" b="8458"/>
          <a:stretch/>
        </p:blipFill>
        <p:spPr>
          <a:xfrm>
            <a:off x="1" y="10"/>
            <a:ext cx="12191999" cy="6857990"/>
          </a:xfrm>
          <a:prstGeom prst="rect">
            <a:avLst/>
          </a:prstGeom>
        </p:spPr>
      </p:pic>
      <p:sp>
        <p:nvSpPr>
          <p:cNvPr id="54" name="Isosceles Triangle 53">
            <a:extLst>
              <a:ext uri="{FF2B5EF4-FFF2-40B4-BE49-F238E27FC236}">
                <a16:creationId xmlns:a16="http://schemas.microsoft.com/office/drawing/2014/main" id="{BBFBD429-C7AA-4D85-BEBF-26ECE2DBA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Parallelogram 55">
            <a:extLst>
              <a:ext uri="{FF2B5EF4-FFF2-40B4-BE49-F238E27FC236}">
                <a16:creationId xmlns:a16="http://schemas.microsoft.com/office/drawing/2014/main" id="{7A9CEEF0-7547-4FA2-93BD-0B8C799DD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24188" y="0"/>
            <a:ext cx="9372600" cy="6858000"/>
          </a:xfrm>
          <a:prstGeom prst="parallelogram">
            <a:avLst>
              <a:gd name="adj" fmla="val 14937"/>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8" name="Straight Connector 57">
            <a:extLst>
              <a:ext uri="{FF2B5EF4-FFF2-40B4-BE49-F238E27FC236}">
                <a16:creationId xmlns:a16="http://schemas.microsoft.com/office/drawing/2014/main" id="{AA02E860-D290-48CF-9C38-BC8EB8854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CBF60179-3A15-468E-86D0-1C2FFD504BA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2" name="Rectangle 23">
            <a:extLst>
              <a:ext uri="{FF2B5EF4-FFF2-40B4-BE49-F238E27FC236}">
                <a16:creationId xmlns:a16="http://schemas.microsoft.com/office/drawing/2014/main" id="{87ED294B-4D40-44B4-86E7-F23C04688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F752900-AF47-08C3-E9C2-7D03F344473F}"/>
              </a:ext>
            </a:extLst>
          </p:cNvPr>
          <p:cNvSpPr>
            <a:spLocks noGrp="1"/>
          </p:cNvSpPr>
          <p:nvPr>
            <p:ph type="title"/>
          </p:nvPr>
        </p:nvSpPr>
        <p:spPr>
          <a:xfrm>
            <a:off x="2786047" y="609600"/>
            <a:ext cx="6487955" cy="1320800"/>
          </a:xfrm>
        </p:spPr>
        <p:txBody>
          <a:bodyPr anchor="t">
            <a:normAutofit/>
          </a:bodyPr>
          <a:lstStyle/>
          <a:p>
            <a:r>
              <a:rPr lang="en-US" dirty="0"/>
              <a:t>Objectives</a:t>
            </a:r>
          </a:p>
        </p:txBody>
      </p:sp>
      <p:sp>
        <p:nvSpPr>
          <p:cNvPr id="64" name="Rectangle 25">
            <a:extLst>
              <a:ext uri="{FF2B5EF4-FFF2-40B4-BE49-F238E27FC236}">
                <a16:creationId xmlns:a16="http://schemas.microsoft.com/office/drawing/2014/main" id="{55D78701-1D8D-45A3-9B44-A94C334622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6" name="Isosceles Triangle 65">
            <a:extLst>
              <a:ext uri="{FF2B5EF4-FFF2-40B4-BE49-F238E27FC236}">
                <a16:creationId xmlns:a16="http://schemas.microsoft.com/office/drawing/2014/main" id="{B8C595DB-254F-4E8B-9C0D-648B3FF1B0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68DEE2B0-14BB-586A-5D83-31CB045E76D4}"/>
              </a:ext>
            </a:extLst>
          </p:cNvPr>
          <p:cNvSpPr>
            <a:spLocks noGrp="1"/>
          </p:cNvSpPr>
          <p:nvPr>
            <p:ph idx="1"/>
          </p:nvPr>
        </p:nvSpPr>
        <p:spPr>
          <a:xfrm>
            <a:off x="2786047" y="2159000"/>
            <a:ext cx="6487955" cy="3882362"/>
          </a:xfrm>
        </p:spPr>
        <p:txBody>
          <a:bodyPr>
            <a:normAutofit/>
          </a:bodyPr>
          <a:lstStyle/>
          <a:p>
            <a:r>
              <a:rPr lang="en-US" sz="2400" dirty="0"/>
              <a:t>Webinar Participants will be able to:</a:t>
            </a:r>
          </a:p>
          <a:p>
            <a:pPr marL="914388" lvl="1" indent="-457200">
              <a:buFont typeface="+mj-lt"/>
              <a:buAutoNum type="arabicPeriod"/>
            </a:pPr>
            <a:r>
              <a:rPr lang="en-US" sz="2400" dirty="0"/>
              <a:t>Share with others what the SUCCESS project is about</a:t>
            </a:r>
          </a:p>
          <a:p>
            <a:pPr marL="914388" lvl="1" indent="-457200">
              <a:buSzPct val="90000"/>
              <a:buFont typeface="+mj-lt"/>
              <a:buAutoNum type="arabicPeriod"/>
            </a:pPr>
            <a:r>
              <a:rPr lang="en-US" sz="2400" dirty="0"/>
              <a:t>Identify project tools, resources, and expectations</a:t>
            </a:r>
          </a:p>
          <a:p>
            <a:pPr marL="1200127" lvl="2" indent="-342900">
              <a:buSzPct val="90000"/>
              <a:buFont typeface="Wingdings" panose="05000000000000000000" pitchFamily="2" charset="2"/>
              <a:buChar char="Ø"/>
            </a:pPr>
            <a:r>
              <a:rPr lang="en-US" sz="2200" dirty="0"/>
              <a:t>For continuing participants, learn what changed </a:t>
            </a:r>
          </a:p>
          <a:p>
            <a:pPr marL="914388" lvl="1" indent="-457200">
              <a:buFont typeface="+mj-lt"/>
              <a:buAutoNum type="arabicPeriod"/>
            </a:pPr>
            <a:r>
              <a:rPr lang="en-US" sz="2400" dirty="0"/>
              <a:t>List the 3 next steps for the project</a:t>
            </a:r>
          </a:p>
        </p:txBody>
      </p:sp>
      <p:sp>
        <p:nvSpPr>
          <p:cNvPr id="68" name="Rectangle 27">
            <a:extLst>
              <a:ext uri="{FF2B5EF4-FFF2-40B4-BE49-F238E27FC236}">
                <a16:creationId xmlns:a16="http://schemas.microsoft.com/office/drawing/2014/main" id="{2E000235-D5DF-4D2F-AECA-3814821B5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0" name="Rectangle 28">
            <a:extLst>
              <a:ext uri="{FF2B5EF4-FFF2-40B4-BE49-F238E27FC236}">
                <a16:creationId xmlns:a16="http://schemas.microsoft.com/office/drawing/2014/main" id="{D7CE0E87-2C2C-4907-BBE3-D24D86C42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2" name="Rectangle 29">
            <a:extLst>
              <a:ext uri="{FF2B5EF4-FFF2-40B4-BE49-F238E27FC236}">
                <a16:creationId xmlns:a16="http://schemas.microsoft.com/office/drawing/2014/main" id="{8FF0BC47-4F6D-4430-8C11-E1566CBF63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4" name="Isosceles Triangle 73">
            <a:extLst>
              <a:ext uri="{FF2B5EF4-FFF2-40B4-BE49-F238E27FC236}">
                <a16:creationId xmlns:a16="http://schemas.microsoft.com/office/drawing/2014/main" id="{5B73C5C4-3778-4E76-9467-8B46C9F91F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647506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AC7CF-C82F-D972-5497-1607BAA0AD7E}"/>
              </a:ext>
            </a:extLst>
          </p:cNvPr>
          <p:cNvSpPr>
            <a:spLocks noGrp="1"/>
          </p:cNvSpPr>
          <p:nvPr>
            <p:ph type="title"/>
          </p:nvPr>
        </p:nvSpPr>
        <p:spPr/>
        <p:txBody>
          <a:bodyPr/>
          <a:lstStyle/>
          <a:p>
            <a:r>
              <a:rPr lang="en-US" dirty="0"/>
              <a:t>Project Team</a:t>
            </a:r>
          </a:p>
        </p:txBody>
      </p:sp>
      <p:grpSp>
        <p:nvGrpSpPr>
          <p:cNvPr id="23" name="Group 22">
            <a:extLst>
              <a:ext uri="{FF2B5EF4-FFF2-40B4-BE49-F238E27FC236}">
                <a16:creationId xmlns:a16="http://schemas.microsoft.com/office/drawing/2014/main" id="{74641AC2-D01B-6AD2-0A5B-B1EA472739A0}"/>
              </a:ext>
            </a:extLst>
          </p:cNvPr>
          <p:cNvGrpSpPr/>
          <p:nvPr/>
        </p:nvGrpSpPr>
        <p:grpSpPr>
          <a:xfrm>
            <a:off x="312026" y="1656036"/>
            <a:ext cx="10930944" cy="3545928"/>
            <a:chOff x="168307" y="1405546"/>
            <a:chExt cx="8304701" cy="2693991"/>
          </a:xfrm>
        </p:grpSpPr>
        <p:sp>
          <p:nvSpPr>
            <p:cNvPr id="3" name="TextBox 2">
              <a:extLst>
                <a:ext uri="{FF2B5EF4-FFF2-40B4-BE49-F238E27FC236}">
                  <a16:creationId xmlns:a16="http://schemas.microsoft.com/office/drawing/2014/main" id="{14FEB4DC-791D-3BC2-B957-5C8437B68614}"/>
                </a:ext>
              </a:extLst>
            </p:cNvPr>
            <p:cNvSpPr txBox="1"/>
            <p:nvPr/>
          </p:nvSpPr>
          <p:spPr>
            <a:xfrm>
              <a:off x="168307" y="3698078"/>
              <a:ext cx="1381913" cy="400110"/>
            </a:xfrm>
            <a:prstGeom prst="rect">
              <a:avLst/>
            </a:prstGeom>
            <a:noFill/>
          </p:spPr>
          <p:txBody>
            <a:bodyPr wrap="square" rtlCol="0">
              <a:spAutoFit/>
            </a:bodyPr>
            <a:lstStyle/>
            <a:p>
              <a:r>
                <a:rPr lang="en-US" sz="1100" dirty="0"/>
                <a:t>Jennifer Meddings</a:t>
              </a:r>
              <a:endParaRPr lang="en-US" sz="1000" dirty="0"/>
            </a:p>
            <a:p>
              <a:r>
                <a:rPr lang="en-US" sz="900" dirty="0">
                  <a:solidFill>
                    <a:srgbClr val="000000"/>
                  </a:solidFill>
                </a:rPr>
                <a:t>Principal Investigator</a:t>
              </a:r>
            </a:p>
          </p:txBody>
        </p:sp>
        <p:sp>
          <p:nvSpPr>
            <p:cNvPr id="9" name="TextBox 8">
              <a:extLst>
                <a:ext uri="{FF2B5EF4-FFF2-40B4-BE49-F238E27FC236}">
                  <a16:creationId xmlns:a16="http://schemas.microsoft.com/office/drawing/2014/main" id="{B28CA16C-AF38-9668-9FA9-E3C330CA016F}"/>
                </a:ext>
              </a:extLst>
            </p:cNvPr>
            <p:cNvSpPr txBox="1"/>
            <p:nvPr/>
          </p:nvSpPr>
          <p:spPr>
            <a:xfrm>
              <a:off x="1751724" y="3691546"/>
              <a:ext cx="1381913" cy="400110"/>
            </a:xfrm>
            <a:prstGeom prst="rect">
              <a:avLst/>
            </a:prstGeom>
            <a:noFill/>
          </p:spPr>
          <p:txBody>
            <a:bodyPr wrap="square" rtlCol="0">
              <a:spAutoFit/>
            </a:bodyPr>
            <a:lstStyle/>
            <a:p>
              <a:r>
                <a:rPr lang="en-US" sz="1100" dirty="0"/>
                <a:t>Jessica Ameling</a:t>
              </a:r>
              <a:endParaRPr lang="en-US" sz="1000" dirty="0"/>
            </a:p>
            <a:p>
              <a:r>
                <a:rPr lang="en-US" sz="900" dirty="0">
                  <a:solidFill>
                    <a:srgbClr val="000000"/>
                  </a:solidFill>
                </a:rPr>
                <a:t>Project Manager</a:t>
              </a:r>
            </a:p>
          </p:txBody>
        </p:sp>
        <p:sp>
          <p:nvSpPr>
            <p:cNvPr id="13" name="TextBox 12">
              <a:extLst>
                <a:ext uri="{FF2B5EF4-FFF2-40B4-BE49-F238E27FC236}">
                  <a16:creationId xmlns:a16="http://schemas.microsoft.com/office/drawing/2014/main" id="{C47F5DA3-5D50-3BA0-AFFF-B77232FA67B2}"/>
                </a:ext>
              </a:extLst>
            </p:cNvPr>
            <p:cNvSpPr txBox="1"/>
            <p:nvPr/>
          </p:nvSpPr>
          <p:spPr>
            <a:xfrm>
              <a:off x="3418774" y="3698078"/>
              <a:ext cx="1684213" cy="400110"/>
            </a:xfrm>
            <a:prstGeom prst="rect">
              <a:avLst/>
            </a:prstGeom>
            <a:noFill/>
          </p:spPr>
          <p:txBody>
            <a:bodyPr wrap="square" rtlCol="0">
              <a:spAutoFit/>
            </a:bodyPr>
            <a:lstStyle/>
            <a:p>
              <a:r>
                <a:rPr lang="en-US" sz="1100" dirty="0"/>
                <a:t>Samantha Hendren</a:t>
              </a:r>
              <a:endParaRPr lang="en-US" sz="1000" dirty="0"/>
            </a:p>
            <a:p>
              <a:r>
                <a:rPr lang="en-US" sz="900" dirty="0">
                  <a:solidFill>
                    <a:srgbClr val="000000"/>
                  </a:solidFill>
                </a:rPr>
                <a:t>MSQC Associate Director</a:t>
              </a:r>
            </a:p>
          </p:txBody>
        </p:sp>
        <p:sp>
          <p:nvSpPr>
            <p:cNvPr id="15" name="TextBox 14">
              <a:extLst>
                <a:ext uri="{FF2B5EF4-FFF2-40B4-BE49-F238E27FC236}">
                  <a16:creationId xmlns:a16="http://schemas.microsoft.com/office/drawing/2014/main" id="{6A4608B7-FCAC-566E-7D49-775B117BCAE6}"/>
                </a:ext>
              </a:extLst>
            </p:cNvPr>
            <p:cNvSpPr txBox="1"/>
            <p:nvPr/>
          </p:nvSpPr>
          <p:spPr>
            <a:xfrm>
              <a:off x="5100002" y="3697619"/>
              <a:ext cx="1808208" cy="400110"/>
            </a:xfrm>
            <a:prstGeom prst="rect">
              <a:avLst/>
            </a:prstGeom>
            <a:noFill/>
          </p:spPr>
          <p:txBody>
            <a:bodyPr wrap="square" rtlCol="0">
              <a:spAutoFit/>
            </a:bodyPr>
            <a:lstStyle/>
            <a:p>
              <a:r>
                <a:rPr lang="en-US" sz="1100" dirty="0"/>
                <a:t>Cheryl Rocker</a:t>
              </a:r>
              <a:endParaRPr lang="en-US" sz="1000" dirty="0"/>
            </a:p>
            <a:p>
              <a:r>
                <a:rPr lang="en-US" sz="900" dirty="0">
                  <a:solidFill>
                    <a:srgbClr val="000000"/>
                  </a:solidFill>
                </a:rPr>
                <a:t>MSQC Clinical Site Coordinator</a:t>
              </a:r>
            </a:p>
          </p:txBody>
        </p:sp>
        <p:sp>
          <p:nvSpPr>
            <p:cNvPr id="16" name="TextBox 15">
              <a:extLst>
                <a:ext uri="{FF2B5EF4-FFF2-40B4-BE49-F238E27FC236}">
                  <a16:creationId xmlns:a16="http://schemas.microsoft.com/office/drawing/2014/main" id="{C738BCCC-1F2B-06C1-6CC3-2691F0736EAC}"/>
                </a:ext>
              </a:extLst>
            </p:cNvPr>
            <p:cNvSpPr txBox="1"/>
            <p:nvPr/>
          </p:nvSpPr>
          <p:spPr>
            <a:xfrm>
              <a:off x="6874315" y="3699427"/>
              <a:ext cx="1598693" cy="400110"/>
            </a:xfrm>
            <a:prstGeom prst="rect">
              <a:avLst/>
            </a:prstGeom>
            <a:noFill/>
          </p:spPr>
          <p:txBody>
            <a:bodyPr wrap="square" rtlCol="0">
              <a:spAutoFit/>
            </a:bodyPr>
            <a:lstStyle/>
            <a:p>
              <a:r>
                <a:rPr lang="en-US" sz="1100" dirty="0"/>
                <a:t>Jordan Young</a:t>
              </a:r>
              <a:endParaRPr lang="en-US" sz="1000" dirty="0"/>
            </a:p>
            <a:p>
              <a:r>
                <a:rPr lang="en-US" sz="900" dirty="0">
                  <a:solidFill>
                    <a:srgbClr val="000000"/>
                  </a:solidFill>
                </a:rPr>
                <a:t>MSQC Project Coordinator</a:t>
              </a:r>
            </a:p>
          </p:txBody>
        </p:sp>
        <p:pic>
          <p:nvPicPr>
            <p:cNvPr id="18" name="Picture 17" descr="A person in a white coat&#10;&#10;Description automatically generated">
              <a:extLst>
                <a:ext uri="{FF2B5EF4-FFF2-40B4-BE49-F238E27FC236}">
                  <a16:creationId xmlns:a16="http://schemas.microsoft.com/office/drawing/2014/main" id="{A16B95D7-6B69-19E0-0003-EC81CF556D74}"/>
                </a:ext>
              </a:extLst>
            </p:cNvPr>
            <p:cNvPicPr>
              <a:picLocks noChangeAspect="1"/>
            </p:cNvPicPr>
            <p:nvPr/>
          </p:nvPicPr>
          <p:blipFill rotWithShape="1">
            <a:blip r:embed="rId2"/>
            <a:srcRect l="17069" t="79" r="14214" b="-79"/>
            <a:stretch/>
          </p:blipFill>
          <p:spPr>
            <a:xfrm>
              <a:off x="3505712" y="1405546"/>
              <a:ext cx="1570869" cy="2286000"/>
            </a:xfrm>
            <a:prstGeom prst="rect">
              <a:avLst/>
            </a:prstGeom>
          </p:spPr>
        </p:pic>
        <p:pic>
          <p:nvPicPr>
            <p:cNvPr id="19" name="Picture 18" descr="A person smiling at the camera&#10;&#10;Description automatically generated">
              <a:extLst>
                <a:ext uri="{FF2B5EF4-FFF2-40B4-BE49-F238E27FC236}">
                  <a16:creationId xmlns:a16="http://schemas.microsoft.com/office/drawing/2014/main" id="{51EDA0C4-8ED6-4970-3EC5-12B7FE18F86F}"/>
                </a:ext>
              </a:extLst>
            </p:cNvPr>
            <p:cNvPicPr>
              <a:picLocks noChangeAspect="1"/>
            </p:cNvPicPr>
            <p:nvPr/>
          </p:nvPicPr>
          <p:blipFill rotWithShape="1">
            <a:blip r:embed="rId3"/>
            <a:srcRect l="16085" t="9723" r="6824" b="15487"/>
            <a:stretch/>
          </p:blipFill>
          <p:spPr>
            <a:xfrm>
              <a:off x="6888228" y="1412078"/>
              <a:ext cx="1570869" cy="2286000"/>
            </a:xfrm>
            <a:prstGeom prst="rect">
              <a:avLst/>
            </a:prstGeom>
          </p:spPr>
        </p:pic>
        <p:pic>
          <p:nvPicPr>
            <p:cNvPr id="20" name="Picture 19" descr="A person taking a selfie&#10;&#10;Description automatically generated">
              <a:extLst>
                <a:ext uri="{FF2B5EF4-FFF2-40B4-BE49-F238E27FC236}">
                  <a16:creationId xmlns:a16="http://schemas.microsoft.com/office/drawing/2014/main" id="{276767E5-DAD3-0E7D-E271-FF4293678E89}"/>
                </a:ext>
              </a:extLst>
            </p:cNvPr>
            <p:cNvPicPr>
              <a:picLocks noChangeAspect="1"/>
            </p:cNvPicPr>
            <p:nvPr/>
          </p:nvPicPr>
          <p:blipFill rotWithShape="1">
            <a:blip r:embed="rId4"/>
            <a:srcRect l="3101"/>
            <a:stretch/>
          </p:blipFill>
          <p:spPr>
            <a:xfrm>
              <a:off x="1831625" y="1412078"/>
              <a:ext cx="1570869" cy="2286000"/>
            </a:xfrm>
            <a:prstGeom prst="rect">
              <a:avLst/>
            </a:prstGeom>
          </p:spPr>
        </p:pic>
        <p:pic>
          <p:nvPicPr>
            <p:cNvPr id="21" name="Picture 20" descr="A person in a black suit&#10;&#10;Description automatically generated">
              <a:extLst>
                <a:ext uri="{FF2B5EF4-FFF2-40B4-BE49-F238E27FC236}">
                  <a16:creationId xmlns:a16="http://schemas.microsoft.com/office/drawing/2014/main" id="{369644C0-EF82-A8D2-3677-43210FCD5D5D}"/>
                </a:ext>
              </a:extLst>
            </p:cNvPr>
            <p:cNvPicPr>
              <a:picLocks noChangeAspect="1"/>
            </p:cNvPicPr>
            <p:nvPr/>
          </p:nvPicPr>
          <p:blipFill rotWithShape="1">
            <a:blip r:embed="rId5"/>
            <a:srcRect l="23517" t="11730" r="22986" b="28111"/>
            <a:stretch/>
          </p:blipFill>
          <p:spPr>
            <a:xfrm>
              <a:off x="171340" y="1412078"/>
              <a:ext cx="1570869" cy="2286000"/>
            </a:xfrm>
            <a:prstGeom prst="rect">
              <a:avLst/>
            </a:prstGeom>
          </p:spPr>
        </p:pic>
        <p:pic>
          <p:nvPicPr>
            <p:cNvPr id="22" name="Picture 21" descr="A person with blonde hair wearing a black shirt and grey jacket&#10;&#10;Description automatically generated">
              <a:extLst>
                <a:ext uri="{FF2B5EF4-FFF2-40B4-BE49-F238E27FC236}">
                  <a16:creationId xmlns:a16="http://schemas.microsoft.com/office/drawing/2014/main" id="{B5518633-8220-B5F0-8ACC-C2998FD6CF38}"/>
                </a:ext>
              </a:extLst>
            </p:cNvPr>
            <p:cNvPicPr>
              <a:picLocks noChangeAspect="1"/>
            </p:cNvPicPr>
            <p:nvPr/>
          </p:nvPicPr>
          <p:blipFill rotWithShape="1">
            <a:blip r:embed="rId6"/>
            <a:srcRect l="4694" r="9433"/>
            <a:stretch/>
          </p:blipFill>
          <p:spPr>
            <a:xfrm>
              <a:off x="5196970" y="1405546"/>
              <a:ext cx="1570869" cy="2286000"/>
            </a:xfrm>
            <a:prstGeom prst="rect">
              <a:avLst/>
            </a:prstGeom>
          </p:spPr>
        </p:pic>
      </p:grpSp>
    </p:spTree>
    <p:extLst>
      <p:ext uri="{BB962C8B-B14F-4D97-AF65-F5344CB8AC3E}">
        <p14:creationId xmlns:p14="http://schemas.microsoft.com/office/powerpoint/2010/main" val="3653955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74BD2-D40A-9A62-EFA8-534A4D0D9D63}"/>
              </a:ext>
            </a:extLst>
          </p:cNvPr>
          <p:cNvSpPr>
            <a:spLocks noGrp="1"/>
          </p:cNvSpPr>
          <p:nvPr>
            <p:ph type="title"/>
          </p:nvPr>
        </p:nvSpPr>
        <p:spPr/>
        <p:txBody>
          <a:bodyPr/>
          <a:lstStyle/>
          <a:p>
            <a:r>
              <a:rPr lang="en-US" dirty="0"/>
              <a:t>Project Overview: Why Urinary Catheter Safety Needs to be a Priority Now</a:t>
            </a:r>
          </a:p>
        </p:txBody>
      </p:sp>
      <p:sp>
        <p:nvSpPr>
          <p:cNvPr id="3" name="Content Placeholder 2">
            <a:extLst>
              <a:ext uri="{FF2B5EF4-FFF2-40B4-BE49-F238E27FC236}">
                <a16:creationId xmlns:a16="http://schemas.microsoft.com/office/drawing/2014/main" id="{68F831DF-795A-D54E-B896-462364F94683}"/>
              </a:ext>
            </a:extLst>
          </p:cNvPr>
          <p:cNvSpPr>
            <a:spLocks noGrp="1"/>
          </p:cNvSpPr>
          <p:nvPr>
            <p:ph idx="1"/>
          </p:nvPr>
        </p:nvSpPr>
        <p:spPr>
          <a:xfrm>
            <a:off x="677334" y="2160590"/>
            <a:ext cx="9685865" cy="3880773"/>
          </a:xfrm>
        </p:spPr>
        <p:txBody>
          <a:bodyPr>
            <a:normAutofit/>
          </a:bodyPr>
          <a:lstStyle/>
          <a:p>
            <a:pPr marL="457200" lvl="0" indent="-336867" algn="l" rtl="0">
              <a:spcBef>
                <a:spcPts val="0"/>
              </a:spcBef>
              <a:spcAft>
                <a:spcPts val="0"/>
              </a:spcAft>
              <a:buSzPct val="100000"/>
              <a:buChar char="●"/>
            </a:pPr>
            <a:r>
              <a:rPr lang="en-US" sz="2000" dirty="0">
                <a:solidFill>
                  <a:srgbClr val="2178B6"/>
                </a:solidFill>
              </a:rPr>
              <a:t>Urinary catheter-associated injury is </a:t>
            </a:r>
            <a:r>
              <a:rPr lang="en-US" sz="2000" u="sng" dirty="0">
                <a:solidFill>
                  <a:srgbClr val="2178B6"/>
                </a:solidFill>
              </a:rPr>
              <a:t>not minor</a:t>
            </a:r>
          </a:p>
          <a:p>
            <a:pPr marL="120333" lvl="0" indent="0" algn="l" rtl="0">
              <a:spcBef>
                <a:spcPts val="0"/>
              </a:spcBef>
              <a:spcAft>
                <a:spcPts val="0"/>
              </a:spcAft>
              <a:buSzPct val="100000"/>
              <a:buNone/>
            </a:pPr>
            <a:endParaRPr lang="en-US" sz="2000" u="sng" dirty="0">
              <a:solidFill>
                <a:srgbClr val="2178B6"/>
              </a:solidFill>
            </a:endParaRPr>
          </a:p>
          <a:p>
            <a:pPr marL="457200" lvl="0" indent="-336867" algn="l" rtl="0">
              <a:spcBef>
                <a:spcPts val="0"/>
              </a:spcBef>
              <a:spcAft>
                <a:spcPts val="0"/>
              </a:spcAft>
              <a:buSzPct val="100000"/>
              <a:buChar char="●"/>
            </a:pPr>
            <a:r>
              <a:rPr lang="en-US" sz="2000" dirty="0">
                <a:solidFill>
                  <a:srgbClr val="2178B6"/>
                </a:solidFill>
              </a:rPr>
              <a:t>Urinary catheter-associated complications and urethral injuries are </a:t>
            </a:r>
            <a:r>
              <a:rPr lang="en-US" sz="2000" u="sng" dirty="0">
                <a:solidFill>
                  <a:srgbClr val="2178B6"/>
                </a:solidFill>
              </a:rPr>
              <a:t>preventable and costly</a:t>
            </a:r>
            <a:r>
              <a:rPr lang="en-US" sz="2000" dirty="0">
                <a:solidFill>
                  <a:srgbClr val="2178B6"/>
                </a:solidFill>
              </a:rPr>
              <a:t> </a:t>
            </a:r>
          </a:p>
          <a:p>
            <a:pPr marL="120333" lvl="0" indent="0" algn="l" rtl="0">
              <a:spcBef>
                <a:spcPts val="0"/>
              </a:spcBef>
              <a:spcAft>
                <a:spcPts val="0"/>
              </a:spcAft>
              <a:buSzPct val="100000"/>
              <a:buNone/>
            </a:pPr>
            <a:endParaRPr lang="en-US" sz="2000" dirty="0">
              <a:solidFill>
                <a:srgbClr val="2178B6"/>
              </a:solidFill>
            </a:endParaRPr>
          </a:p>
          <a:p>
            <a:pPr marL="457200" lvl="0" indent="-336867" algn="l" rtl="0">
              <a:spcBef>
                <a:spcPts val="0"/>
              </a:spcBef>
              <a:spcAft>
                <a:spcPts val="0"/>
              </a:spcAft>
              <a:buSzPct val="100000"/>
              <a:buChar char="●"/>
            </a:pPr>
            <a:r>
              <a:rPr lang="en-US" sz="2000" dirty="0">
                <a:solidFill>
                  <a:srgbClr val="2178B6"/>
                </a:solidFill>
                <a:highlight>
                  <a:srgbClr val="FFFFFF"/>
                </a:highlight>
              </a:rPr>
              <a:t>Safer and more appropriate urinary catheter use can occur with the implementation of </a:t>
            </a:r>
            <a:r>
              <a:rPr lang="en-US" sz="2000" u="sng" dirty="0">
                <a:solidFill>
                  <a:srgbClr val="2178B6"/>
                </a:solidFill>
                <a:highlight>
                  <a:srgbClr val="FFFFFF"/>
                </a:highlight>
              </a:rPr>
              <a:t>low-cost evidenced-based strategies</a:t>
            </a:r>
            <a:r>
              <a:rPr lang="en-US" sz="2000" dirty="0">
                <a:solidFill>
                  <a:srgbClr val="2178B6"/>
                </a:solidFill>
                <a:highlight>
                  <a:srgbClr val="FFFFFF"/>
                </a:highlight>
              </a:rPr>
              <a:t> to:</a:t>
            </a:r>
          </a:p>
          <a:p>
            <a:pPr marL="1257300" lvl="0" indent="-336867" algn="l" rtl="0">
              <a:spcBef>
                <a:spcPts val="0"/>
              </a:spcBef>
              <a:spcAft>
                <a:spcPts val="0"/>
              </a:spcAft>
              <a:buClr>
                <a:srgbClr val="4285F4"/>
              </a:buClr>
              <a:buSzPct val="100000"/>
              <a:buAutoNum type="arabicParenBoth"/>
            </a:pPr>
            <a:r>
              <a:rPr lang="en-US" sz="2000" u="sng" dirty="0">
                <a:solidFill>
                  <a:srgbClr val="2178B6"/>
                </a:solidFill>
                <a:highlight>
                  <a:srgbClr val="FFFFFF"/>
                </a:highlight>
              </a:rPr>
              <a:t>Avoid unnecessary catheterization</a:t>
            </a:r>
          </a:p>
          <a:p>
            <a:pPr marL="1257300" lvl="0" indent="-336867" algn="l" rtl="0">
              <a:spcBef>
                <a:spcPts val="0"/>
              </a:spcBef>
              <a:spcAft>
                <a:spcPts val="0"/>
              </a:spcAft>
              <a:buClr>
                <a:srgbClr val="4285F4"/>
              </a:buClr>
              <a:buSzPct val="100000"/>
              <a:buAutoNum type="arabicParenBoth"/>
            </a:pPr>
            <a:r>
              <a:rPr lang="en-US" sz="2000" u="sng" dirty="0">
                <a:solidFill>
                  <a:srgbClr val="2178B6"/>
                </a:solidFill>
                <a:highlight>
                  <a:schemeClr val="lt1"/>
                </a:highlight>
              </a:rPr>
              <a:t>Standardize management of post-operative urinary retention (POUR)</a:t>
            </a:r>
          </a:p>
          <a:p>
            <a:pPr marL="1257300" lvl="0" indent="-336867" algn="l" rtl="0">
              <a:spcBef>
                <a:spcPts val="0"/>
              </a:spcBef>
              <a:spcAft>
                <a:spcPts val="0"/>
              </a:spcAft>
              <a:buClr>
                <a:srgbClr val="4285F4"/>
              </a:buClr>
              <a:buSzPct val="100000"/>
              <a:buAutoNum type="arabicParenBoth"/>
            </a:pPr>
            <a:r>
              <a:rPr lang="en-US" sz="2000" u="sng" dirty="0">
                <a:solidFill>
                  <a:srgbClr val="2178B6"/>
                </a:solidFill>
                <a:highlight>
                  <a:srgbClr val="FFFFFF"/>
                </a:highlight>
              </a:rPr>
              <a:t>Ensure safer insertion</a:t>
            </a:r>
          </a:p>
          <a:p>
            <a:endParaRPr lang="en-US" dirty="0"/>
          </a:p>
        </p:txBody>
      </p:sp>
    </p:spTree>
    <p:extLst>
      <p:ext uri="{BB962C8B-B14F-4D97-AF65-F5344CB8AC3E}">
        <p14:creationId xmlns:p14="http://schemas.microsoft.com/office/powerpoint/2010/main" val="1529875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74BD2-D40A-9A62-EFA8-534A4D0D9D63}"/>
              </a:ext>
            </a:extLst>
          </p:cNvPr>
          <p:cNvSpPr>
            <a:spLocks noGrp="1"/>
          </p:cNvSpPr>
          <p:nvPr>
            <p:ph type="title"/>
          </p:nvPr>
        </p:nvSpPr>
        <p:spPr>
          <a:xfrm>
            <a:off x="677334" y="609600"/>
            <a:ext cx="10054833" cy="1320800"/>
          </a:xfrm>
        </p:spPr>
        <p:txBody>
          <a:bodyPr/>
          <a:lstStyle/>
          <a:p>
            <a:r>
              <a:rPr lang="en-US" dirty="0"/>
              <a:t>Project Goals</a:t>
            </a:r>
          </a:p>
        </p:txBody>
      </p:sp>
      <p:sp>
        <p:nvSpPr>
          <p:cNvPr id="6" name="Google Shape;233;p28">
            <a:extLst>
              <a:ext uri="{FF2B5EF4-FFF2-40B4-BE49-F238E27FC236}">
                <a16:creationId xmlns:a16="http://schemas.microsoft.com/office/drawing/2014/main" id="{1D3A4BF0-6C00-C331-FED5-CF0650E39ED5}"/>
              </a:ext>
            </a:extLst>
          </p:cNvPr>
          <p:cNvSpPr txBox="1">
            <a:spLocks/>
          </p:cNvSpPr>
          <p:nvPr/>
        </p:nvSpPr>
        <p:spPr>
          <a:xfrm>
            <a:off x="683966" y="1720966"/>
            <a:ext cx="2411700" cy="3646800"/>
          </a:xfrm>
          <a:prstGeom prst="rect">
            <a:avLst/>
          </a:prstGeom>
        </p:spPr>
        <p:txBody>
          <a:bodyPr spcFirstLastPara="1" vert="horz" wrap="square" lIns="91425" tIns="91425" rIns="91425" bIns="91425" rtlCol="0" anchor="t" anchorCtr="0">
            <a:noAutofit/>
          </a:bodyPr>
          <a:lstStyle>
            <a:lvl1pPr marL="342891" indent="-342891" algn="l" defTabSz="457189"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32" indent="-285744" algn="l" defTabSz="457189"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971" indent="-228594" algn="l" defTabSz="457189"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160"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349"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537"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726"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914"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103"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buFont typeface="Wingdings 3" charset="2"/>
              <a:buNone/>
            </a:pPr>
            <a:r>
              <a:rPr lang="en-US" sz="2000" b="1" dirty="0">
                <a:solidFill>
                  <a:schemeClr val="accent1"/>
                </a:solidFill>
              </a:rPr>
              <a:t>Goal A</a:t>
            </a:r>
          </a:p>
          <a:p>
            <a:pPr marL="0" indent="0">
              <a:spcBef>
                <a:spcPts val="1200"/>
              </a:spcBef>
              <a:buFont typeface="Wingdings 3" charset="2"/>
              <a:buNone/>
            </a:pPr>
            <a:r>
              <a:rPr lang="en-US" sz="2000" b="1" dirty="0">
                <a:solidFill>
                  <a:schemeClr val="accent1"/>
                </a:solidFill>
              </a:rPr>
              <a:t>Avoid unnecessary catheterization </a:t>
            </a:r>
          </a:p>
          <a:p>
            <a:pPr marL="457200" indent="-301625">
              <a:lnSpc>
                <a:spcPct val="150000"/>
              </a:lnSpc>
              <a:spcBef>
                <a:spcPts val="1200"/>
              </a:spcBef>
              <a:buClr>
                <a:schemeClr val="dk1"/>
              </a:buClr>
              <a:buSzPts val="1150"/>
              <a:buFont typeface="Wingdings 3" charset="2"/>
              <a:buChar char="➔"/>
            </a:pPr>
            <a:r>
              <a:rPr lang="en-US" sz="2000" dirty="0">
                <a:solidFill>
                  <a:schemeClr val="dk1"/>
                </a:solidFill>
              </a:rPr>
              <a:t>Decrease use of unnecessary catheters during surgery</a:t>
            </a:r>
          </a:p>
          <a:p>
            <a:pPr marL="457200" indent="0">
              <a:lnSpc>
                <a:spcPct val="150000"/>
              </a:lnSpc>
              <a:spcBef>
                <a:spcPts val="1200"/>
              </a:spcBef>
              <a:buFont typeface="Wingdings 3" charset="2"/>
              <a:buNone/>
            </a:pPr>
            <a:endParaRPr lang="en-US" sz="1004" dirty="0">
              <a:solidFill>
                <a:schemeClr val="dk1"/>
              </a:solidFill>
            </a:endParaRPr>
          </a:p>
          <a:p>
            <a:pPr marL="0" indent="0">
              <a:spcBef>
                <a:spcPts val="1200"/>
              </a:spcBef>
              <a:buFont typeface="Wingdings 3" charset="2"/>
              <a:buNone/>
            </a:pPr>
            <a:endParaRPr lang="en-US" dirty="0"/>
          </a:p>
          <a:p>
            <a:pPr marL="0" indent="0">
              <a:spcBef>
                <a:spcPts val="1200"/>
              </a:spcBef>
              <a:spcAft>
                <a:spcPts val="1200"/>
              </a:spcAft>
              <a:buFont typeface="Wingdings 3" charset="2"/>
              <a:buNone/>
            </a:pPr>
            <a:endParaRPr lang="en-US" dirty="0"/>
          </a:p>
        </p:txBody>
      </p:sp>
      <p:sp>
        <p:nvSpPr>
          <p:cNvPr id="7" name="Google Shape;234;p28">
            <a:extLst>
              <a:ext uri="{FF2B5EF4-FFF2-40B4-BE49-F238E27FC236}">
                <a16:creationId xmlns:a16="http://schemas.microsoft.com/office/drawing/2014/main" id="{36B08497-2B87-2053-D43A-829D72E507BE}"/>
              </a:ext>
            </a:extLst>
          </p:cNvPr>
          <p:cNvSpPr txBox="1">
            <a:spLocks/>
          </p:cNvSpPr>
          <p:nvPr/>
        </p:nvSpPr>
        <p:spPr>
          <a:xfrm>
            <a:off x="7493875" y="1678187"/>
            <a:ext cx="3866245" cy="3416400"/>
          </a:xfrm>
          <a:prstGeom prst="rect">
            <a:avLst/>
          </a:prstGeom>
        </p:spPr>
        <p:txBody>
          <a:bodyPr spcFirstLastPara="1" wrap="square" lIns="91425" tIns="91425" rIns="91425" bIns="91425" anchor="t" anchorCtr="0">
            <a:noAutofit/>
          </a:bodyPr>
          <a:lstStyle>
            <a:lvl1pPr marL="342891" indent="-342891" algn="l" defTabSz="457189"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32" indent="-285744" algn="l" defTabSz="457189"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971" indent="-228594" algn="l" defTabSz="457189"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160"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349"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537"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726"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914"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103"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buFont typeface="Wingdings 3" charset="2"/>
              <a:buNone/>
            </a:pPr>
            <a:r>
              <a:rPr lang="en-US" sz="2000" b="1" dirty="0">
                <a:solidFill>
                  <a:schemeClr val="accent1"/>
                </a:solidFill>
              </a:rPr>
              <a:t>Goal C</a:t>
            </a:r>
          </a:p>
          <a:p>
            <a:pPr marL="0" indent="0">
              <a:spcBef>
                <a:spcPts val="1200"/>
              </a:spcBef>
              <a:buFont typeface="Wingdings 3" charset="2"/>
              <a:buNone/>
            </a:pPr>
            <a:r>
              <a:rPr lang="en-US" sz="2000" b="1" dirty="0">
                <a:solidFill>
                  <a:schemeClr val="accent1"/>
                </a:solidFill>
              </a:rPr>
              <a:t>Ensure safer insertion</a:t>
            </a:r>
          </a:p>
          <a:p>
            <a:pPr marL="457200" indent="-298450">
              <a:lnSpc>
                <a:spcPct val="150000"/>
              </a:lnSpc>
              <a:spcBef>
                <a:spcPts val="1200"/>
              </a:spcBef>
              <a:buClr>
                <a:schemeClr val="dk1"/>
              </a:buClr>
              <a:buSzPts val="1100"/>
              <a:buFont typeface="Wingdings 3" charset="2"/>
              <a:buChar char="➔"/>
            </a:pPr>
            <a:r>
              <a:rPr lang="en-US" sz="2000" dirty="0">
                <a:solidFill>
                  <a:schemeClr val="dk1"/>
                </a:solidFill>
              </a:rPr>
              <a:t>Increase refresher and new employee training for safer catheter insertion</a:t>
            </a:r>
          </a:p>
          <a:p>
            <a:pPr marL="457200" indent="-298450">
              <a:lnSpc>
                <a:spcPct val="150000"/>
              </a:lnSpc>
              <a:spcBef>
                <a:spcPts val="0"/>
              </a:spcBef>
              <a:buClr>
                <a:schemeClr val="dk1"/>
              </a:buClr>
              <a:buSzPts val="1100"/>
              <a:buFont typeface="Wingdings 3" charset="2"/>
              <a:buChar char="➔"/>
            </a:pPr>
            <a:r>
              <a:rPr lang="en-US" sz="2000" dirty="0">
                <a:solidFill>
                  <a:schemeClr val="dk1"/>
                </a:solidFill>
              </a:rPr>
              <a:t>Ensure necessary equipment and resources (Difficult Catheter Care kit) </a:t>
            </a:r>
          </a:p>
          <a:p>
            <a:pPr marL="457200" indent="0">
              <a:lnSpc>
                <a:spcPct val="150000"/>
              </a:lnSpc>
              <a:spcBef>
                <a:spcPts val="1200"/>
              </a:spcBef>
              <a:buFont typeface="Wingdings 3" charset="2"/>
              <a:buNone/>
            </a:pPr>
            <a:endParaRPr lang="en-US" sz="1100" dirty="0">
              <a:solidFill>
                <a:schemeClr val="dk1"/>
              </a:solidFill>
            </a:endParaRPr>
          </a:p>
          <a:p>
            <a:pPr marL="0" indent="0">
              <a:spcBef>
                <a:spcPts val="1200"/>
              </a:spcBef>
              <a:spcAft>
                <a:spcPts val="1200"/>
              </a:spcAft>
              <a:buFont typeface="Wingdings 3" charset="2"/>
              <a:buNone/>
            </a:pPr>
            <a:endParaRPr lang="en-US" sz="1100" dirty="0"/>
          </a:p>
        </p:txBody>
      </p:sp>
      <p:sp>
        <p:nvSpPr>
          <p:cNvPr id="8" name="Google Shape;237;p28">
            <a:extLst>
              <a:ext uri="{FF2B5EF4-FFF2-40B4-BE49-F238E27FC236}">
                <a16:creationId xmlns:a16="http://schemas.microsoft.com/office/drawing/2014/main" id="{461197BF-DE8A-0248-7D6A-F097BC340274}"/>
              </a:ext>
            </a:extLst>
          </p:cNvPr>
          <p:cNvSpPr txBox="1">
            <a:spLocks/>
          </p:cNvSpPr>
          <p:nvPr/>
        </p:nvSpPr>
        <p:spPr>
          <a:xfrm>
            <a:off x="3330313" y="1682428"/>
            <a:ext cx="3864657" cy="3416400"/>
          </a:xfrm>
          <a:prstGeom prst="rect">
            <a:avLst/>
          </a:prstGeom>
        </p:spPr>
        <p:txBody>
          <a:bodyPr spcFirstLastPara="1" wrap="square" lIns="91425" tIns="91425" rIns="91425" bIns="91425" anchor="t" anchorCtr="0">
            <a:noAutofit/>
          </a:bodyPr>
          <a:lstStyle>
            <a:lvl1pPr marL="342891" indent="-342891" algn="l" defTabSz="457189"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32" indent="-285744" algn="l" defTabSz="457189"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971" indent="-228594" algn="l" defTabSz="457189"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160"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349"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537"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726"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914"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103"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buFont typeface="Wingdings 3" charset="2"/>
              <a:buNone/>
            </a:pPr>
            <a:r>
              <a:rPr lang="en-US" sz="2000" b="1" dirty="0">
                <a:solidFill>
                  <a:schemeClr val="accent1"/>
                </a:solidFill>
              </a:rPr>
              <a:t>Goal B</a:t>
            </a:r>
          </a:p>
          <a:p>
            <a:pPr marL="0" indent="0">
              <a:spcBef>
                <a:spcPts val="1200"/>
              </a:spcBef>
              <a:buFont typeface="Wingdings 3" charset="2"/>
              <a:buNone/>
            </a:pPr>
            <a:r>
              <a:rPr lang="en-US" sz="2000" b="1" dirty="0">
                <a:solidFill>
                  <a:schemeClr val="accent1"/>
                </a:solidFill>
              </a:rPr>
              <a:t>Standardize management of Post-op Urinary Retention</a:t>
            </a:r>
          </a:p>
          <a:p>
            <a:pPr marL="457200" indent="-298450">
              <a:lnSpc>
                <a:spcPct val="150000"/>
              </a:lnSpc>
              <a:spcBef>
                <a:spcPts val="1200"/>
              </a:spcBef>
              <a:buClr>
                <a:schemeClr val="dk1"/>
              </a:buClr>
              <a:buSzPts val="1100"/>
              <a:buFont typeface="Wingdings 3" charset="2"/>
              <a:buChar char="➔"/>
            </a:pPr>
            <a:r>
              <a:rPr lang="en-US" sz="2000" dirty="0">
                <a:solidFill>
                  <a:schemeClr val="dk1"/>
                </a:solidFill>
              </a:rPr>
              <a:t>Implement standardized management of Post-op Urinary Retention </a:t>
            </a:r>
          </a:p>
          <a:p>
            <a:pPr marL="457200" indent="-298450">
              <a:lnSpc>
                <a:spcPct val="150000"/>
              </a:lnSpc>
              <a:spcBef>
                <a:spcPts val="0"/>
              </a:spcBef>
              <a:buClr>
                <a:schemeClr val="dk1"/>
              </a:buClr>
              <a:buSzPts val="1100"/>
              <a:buFont typeface="Wingdings 3" charset="2"/>
              <a:buChar char="➔"/>
            </a:pPr>
            <a:r>
              <a:rPr lang="en-US" sz="2000" dirty="0">
                <a:solidFill>
                  <a:schemeClr val="dk1"/>
                </a:solidFill>
              </a:rPr>
              <a:t>Ensure necessary equipment and resources (Bladder Scanners, </a:t>
            </a:r>
            <a:r>
              <a:rPr lang="en-US" sz="2000" dirty="0" err="1">
                <a:solidFill>
                  <a:schemeClr val="dk1"/>
                </a:solidFill>
              </a:rPr>
              <a:t>Coudes</a:t>
            </a:r>
            <a:r>
              <a:rPr lang="en-US" sz="2000" dirty="0">
                <a:solidFill>
                  <a:schemeClr val="dk1"/>
                </a:solidFill>
              </a:rPr>
              <a:t>) </a:t>
            </a:r>
          </a:p>
          <a:p>
            <a:pPr marL="457200" indent="0">
              <a:lnSpc>
                <a:spcPct val="150000"/>
              </a:lnSpc>
              <a:spcBef>
                <a:spcPts val="1200"/>
              </a:spcBef>
              <a:buFont typeface="Wingdings 3" charset="2"/>
              <a:buNone/>
            </a:pPr>
            <a:endParaRPr lang="en-US" sz="1900" dirty="0">
              <a:solidFill>
                <a:schemeClr val="dk1"/>
              </a:solidFill>
            </a:endParaRPr>
          </a:p>
          <a:p>
            <a:pPr marL="0" indent="0">
              <a:spcBef>
                <a:spcPts val="1200"/>
              </a:spcBef>
              <a:spcAft>
                <a:spcPts val="1200"/>
              </a:spcAft>
              <a:buFont typeface="Wingdings 3" charset="2"/>
              <a:buNone/>
            </a:pPr>
            <a:endParaRPr lang="en-US" dirty="0"/>
          </a:p>
        </p:txBody>
      </p:sp>
      <p:cxnSp>
        <p:nvCxnSpPr>
          <p:cNvPr id="10" name="Straight Connector 9">
            <a:extLst>
              <a:ext uri="{FF2B5EF4-FFF2-40B4-BE49-F238E27FC236}">
                <a16:creationId xmlns:a16="http://schemas.microsoft.com/office/drawing/2014/main" id="{BEED7EE5-8622-3C70-0FBF-934F6E0B1C08}"/>
              </a:ext>
            </a:extLst>
          </p:cNvPr>
          <p:cNvCxnSpPr/>
          <p:nvPr/>
        </p:nvCxnSpPr>
        <p:spPr>
          <a:xfrm>
            <a:off x="3182977" y="1720966"/>
            <a:ext cx="0" cy="36698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D385960-6126-950E-D3F4-C2279163DE2C}"/>
              </a:ext>
            </a:extLst>
          </p:cNvPr>
          <p:cNvCxnSpPr/>
          <p:nvPr/>
        </p:nvCxnSpPr>
        <p:spPr>
          <a:xfrm>
            <a:off x="7282284" y="1720966"/>
            <a:ext cx="0" cy="366986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161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0B67F-4EA6-6077-246F-D95B4068E759}"/>
              </a:ext>
            </a:extLst>
          </p:cNvPr>
          <p:cNvSpPr>
            <a:spLocks noGrp="1"/>
          </p:cNvSpPr>
          <p:nvPr>
            <p:ph type="title"/>
          </p:nvPr>
        </p:nvSpPr>
        <p:spPr/>
        <p:txBody>
          <a:bodyPr/>
          <a:lstStyle/>
          <a:p>
            <a:r>
              <a:rPr lang="en-US" dirty="0"/>
              <a:t>2024 SUCCESS QI Project Goals Overview</a:t>
            </a:r>
          </a:p>
        </p:txBody>
      </p:sp>
      <p:sp>
        <p:nvSpPr>
          <p:cNvPr id="3" name="Content Placeholder 2">
            <a:extLst>
              <a:ext uri="{FF2B5EF4-FFF2-40B4-BE49-F238E27FC236}">
                <a16:creationId xmlns:a16="http://schemas.microsoft.com/office/drawing/2014/main" id="{3B91635D-5A13-08CC-DBF4-BD189588C610}"/>
              </a:ext>
            </a:extLst>
          </p:cNvPr>
          <p:cNvSpPr>
            <a:spLocks noGrp="1"/>
          </p:cNvSpPr>
          <p:nvPr>
            <p:ph idx="1"/>
          </p:nvPr>
        </p:nvSpPr>
        <p:spPr>
          <a:xfrm>
            <a:off x="677335" y="1930400"/>
            <a:ext cx="9685865" cy="4517363"/>
          </a:xfrm>
        </p:spPr>
        <p:txBody>
          <a:bodyPr/>
          <a:lstStyle/>
          <a:p>
            <a:r>
              <a:rPr lang="en-US" sz="2000" dirty="0"/>
              <a:t>1. Capture all SUCCESS </a:t>
            </a:r>
            <a:r>
              <a:rPr lang="en-US" sz="2000" u="sng" dirty="0"/>
              <a:t>data</a:t>
            </a:r>
            <a:r>
              <a:rPr lang="en-US" sz="2000" dirty="0"/>
              <a:t> in Workstation (3pts)</a:t>
            </a:r>
          </a:p>
          <a:p>
            <a:r>
              <a:rPr lang="en-US" sz="2000" dirty="0"/>
              <a:t>2. Three (3) Multidisciplinary </a:t>
            </a:r>
            <a:r>
              <a:rPr lang="en-US" sz="2000" u="sng" dirty="0"/>
              <a:t>meetings</a:t>
            </a:r>
            <a:r>
              <a:rPr lang="en-US" sz="2000" dirty="0"/>
              <a:t> including Kickoff by 3/29 (2 points each)</a:t>
            </a:r>
          </a:p>
          <a:p>
            <a:r>
              <a:rPr lang="en-US" sz="2000" dirty="0"/>
              <a:t>3. New sites: Implement SUCCESS </a:t>
            </a:r>
            <a:r>
              <a:rPr lang="en-US" sz="2000" u="sng" dirty="0"/>
              <a:t>Toolkit</a:t>
            </a:r>
            <a:r>
              <a:rPr lang="en-US" sz="2000" dirty="0"/>
              <a:t> (15 points)</a:t>
            </a:r>
          </a:p>
          <a:p>
            <a:pPr marL="0" indent="0">
              <a:buNone/>
            </a:pPr>
            <a:r>
              <a:rPr lang="en-US" sz="2000" dirty="0"/>
              <a:t>         Continuing sites: Meet 5 </a:t>
            </a:r>
            <a:r>
              <a:rPr lang="en-US" sz="2000" u="sng" dirty="0"/>
              <a:t>process/outcome measures </a:t>
            </a:r>
            <a:r>
              <a:rPr lang="en-US" sz="2000" dirty="0"/>
              <a:t>(3 points each)</a:t>
            </a:r>
          </a:p>
          <a:p>
            <a:r>
              <a:rPr lang="en-US" sz="2000" dirty="0"/>
              <a:t>4. Develop (new sites) or refine (continuing sites) the MSQC SUCCESS urinary </a:t>
            </a:r>
          </a:p>
          <a:p>
            <a:pPr marL="0" indent="0">
              <a:buNone/>
            </a:pPr>
            <a:r>
              <a:rPr lang="en-US" sz="2000" dirty="0"/>
              <a:t>          </a:t>
            </a:r>
            <a:r>
              <a:rPr lang="en-US" sz="2000" u="sng" dirty="0"/>
              <a:t>care pathway</a:t>
            </a:r>
            <a:r>
              <a:rPr lang="en-US" sz="2000" dirty="0"/>
              <a:t> (8 points)</a:t>
            </a:r>
          </a:p>
          <a:p>
            <a:r>
              <a:rPr lang="en-US" sz="2000" dirty="0"/>
              <a:t>5. </a:t>
            </a:r>
            <a:r>
              <a:rPr lang="en-US" sz="2000" u="sng" dirty="0"/>
              <a:t>Quality review </a:t>
            </a:r>
            <a:r>
              <a:rPr lang="en-US" sz="2000" dirty="0"/>
              <a:t>of designated cases (8 points)</a:t>
            </a:r>
          </a:p>
          <a:p>
            <a:endParaRPr lang="en-US" sz="2000" dirty="0"/>
          </a:p>
          <a:p>
            <a:pPr marL="0" indent="0">
              <a:buNone/>
            </a:pPr>
            <a:r>
              <a:rPr lang="en-US" sz="2000" dirty="0"/>
              <a:t>Submit SUCCESS Project Summary to the MSQC no later than January 15, 2025.</a:t>
            </a:r>
          </a:p>
          <a:p>
            <a:pPr marL="457188" lvl="1" indent="0">
              <a:buNone/>
            </a:pPr>
            <a:endParaRPr lang="en-US" sz="1800" dirty="0"/>
          </a:p>
          <a:p>
            <a:endParaRPr lang="en-US" dirty="0"/>
          </a:p>
        </p:txBody>
      </p:sp>
    </p:spTree>
    <p:extLst>
      <p:ext uri="{BB962C8B-B14F-4D97-AF65-F5344CB8AC3E}">
        <p14:creationId xmlns:p14="http://schemas.microsoft.com/office/powerpoint/2010/main" val="1814429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A9BAB528-68AE-9EE2-E7BA-2490E42087E1}"/>
              </a:ext>
            </a:extLst>
          </p:cNvPr>
          <p:cNvSpPr/>
          <p:nvPr/>
        </p:nvSpPr>
        <p:spPr>
          <a:xfrm>
            <a:off x="800623" y="4910771"/>
            <a:ext cx="1654899" cy="729466"/>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B4D9D9-D09F-9C56-831E-F8E3B4A9D1A4}"/>
              </a:ext>
            </a:extLst>
          </p:cNvPr>
          <p:cNvSpPr/>
          <p:nvPr/>
        </p:nvSpPr>
        <p:spPr>
          <a:xfrm>
            <a:off x="800623" y="3764576"/>
            <a:ext cx="1654899" cy="729466"/>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D01E80E-E913-2ED2-FCEE-37B52FC57555}"/>
              </a:ext>
            </a:extLst>
          </p:cNvPr>
          <p:cNvSpPr/>
          <p:nvPr/>
        </p:nvSpPr>
        <p:spPr>
          <a:xfrm>
            <a:off x="800623" y="2632879"/>
            <a:ext cx="1654899" cy="729466"/>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1F1AF376-A4A0-7F63-B42B-C39A686861F3}"/>
              </a:ext>
            </a:extLst>
          </p:cNvPr>
          <p:cNvSpPr/>
          <p:nvPr/>
        </p:nvSpPr>
        <p:spPr>
          <a:xfrm>
            <a:off x="800624" y="1530848"/>
            <a:ext cx="1654899" cy="729466"/>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54E28D-C23B-85BA-816B-8B1586552B1E}"/>
              </a:ext>
            </a:extLst>
          </p:cNvPr>
          <p:cNvSpPr>
            <a:spLocks noGrp="1"/>
          </p:cNvSpPr>
          <p:nvPr>
            <p:ph type="title"/>
          </p:nvPr>
        </p:nvSpPr>
        <p:spPr>
          <a:xfrm>
            <a:off x="677334" y="609600"/>
            <a:ext cx="10809173" cy="1320800"/>
          </a:xfrm>
        </p:spPr>
        <p:txBody>
          <a:bodyPr/>
          <a:lstStyle/>
          <a:p>
            <a:r>
              <a:rPr lang="en-US" dirty="0"/>
              <a:t>Implementing SUCCESS at Your Hospital – </a:t>
            </a:r>
            <a:r>
              <a:rPr lang="en-US" sz="2000" dirty="0">
                <a:solidFill>
                  <a:schemeClr val="accent2"/>
                </a:solidFill>
              </a:rPr>
              <a:t>NEW SITES</a:t>
            </a:r>
            <a:endParaRPr lang="en-US" dirty="0">
              <a:solidFill>
                <a:schemeClr val="accent2"/>
              </a:solidFill>
            </a:endParaRPr>
          </a:p>
        </p:txBody>
      </p:sp>
      <p:sp>
        <p:nvSpPr>
          <p:cNvPr id="3" name="Content Placeholder 2">
            <a:extLst>
              <a:ext uri="{FF2B5EF4-FFF2-40B4-BE49-F238E27FC236}">
                <a16:creationId xmlns:a16="http://schemas.microsoft.com/office/drawing/2014/main" id="{9FDA0526-7743-00CC-37A0-813BDAE69A0E}"/>
              </a:ext>
            </a:extLst>
          </p:cNvPr>
          <p:cNvSpPr>
            <a:spLocks noGrp="1"/>
          </p:cNvSpPr>
          <p:nvPr>
            <p:ph idx="1"/>
          </p:nvPr>
        </p:nvSpPr>
        <p:spPr>
          <a:xfrm>
            <a:off x="2755899" y="1530848"/>
            <a:ext cx="9004589" cy="3947511"/>
          </a:xfrm>
        </p:spPr>
        <p:txBody>
          <a:bodyPr>
            <a:noAutofit/>
          </a:bodyPr>
          <a:lstStyle/>
          <a:p>
            <a:pPr marL="0" indent="0">
              <a:spcBef>
                <a:spcPts val="0"/>
              </a:spcBef>
              <a:buNone/>
            </a:pPr>
            <a:r>
              <a:rPr lang="en-US" sz="2800" b="1" dirty="0"/>
              <a:t>Prepare your hospital: </a:t>
            </a:r>
            <a:r>
              <a:rPr lang="en-US" sz="2400" dirty="0"/>
              <a:t>Multidisciplinary meeting           with key stakeholders by March 29</a:t>
            </a:r>
          </a:p>
          <a:p>
            <a:pPr marL="457188" lvl="1" indent="0">
              <a:spcBef>
                <a:spcPts val="0"/>
              </a:spcBef>
              <a:buNone/>
            </a:pPr>
            <a:r>
              <a:rPr lang="en-US" sz="2000" dirty="0"/>
              <a:t> </a:t>
            </a:r>
          </a:p>
          <a:p>
            <a:pPr marL="0" indent="0">
              <a:spcBef>
                <a:spcPts val="0"/>
              </a:spcBef>
              <a:buNone/>
            </a:pPr>
            <a:r>
              <a:rPr lang="en-US" sz="2800" b="1" dirty="0"/>
              <a:t>Make a Plan: </a:t>
            </a:r>
            <a:r>
              <a:rPr lang="en-US" sz="2400" dirty="0"/>
              <a:t>Complete the Urinary Catheter Guide             to Patient Safety (GPS) and review baseline data</a:t>
            </a:r>
            <a:endParaRPr lang="en-US" sz="2400" b="1" dirty="0"/>
          </a:p>
          <a:p>
            <a:pPr marL="9525" lvl="1" indent="0">
              <a:spcBef>
                <a:spcPts val="0"/>
              </a:spcBef>
              <a:buNone/>
            </a:pPr>
            <a:r>
              <a:rPr lang="en-US" sz="1800" b="1" dirty="0"/>
              <a:t>   </a:t>
            </a:r>
          </a:p>
          <a:p>
            <a:pPr marL="9525" lvl="1" indent="0">
              <a:spcBef>
                <a:spcPts val="0"/>
              </a:spcBef>
              <a:buNone/>
            </a:pPr>
            <a:r>
              <a:rPr lang="en-US" sz="2800" b="1" dirty="0"/>
              <a:t>Implement the SUCCESS Toolkit </a:t>
            </a:r>
            <a:r>
              <a:rPr lang="en-US" sz="2400" dirty="0"/>
              <a:t>and develop the Urinary Catheter Pathway Template to describe your process</a:t>
            </a:r>
          </a:p>
          <a:p>
            <a:pPr marL="0" indent="0">
              <a:spcBef>
                <a:spcPts val="0"/>
              </a:spcBef>
              <a:buNone/>
            </a:pPr>
            <a:endParaRPr lang="en-US" sz="2800" b="1" dirty="0"/>
          </a:p>
          <a:p>
            <a:pPr marL="0" indent="0">
              <a:spcBef>
                <a:spcPts val="0"/>
              </a:spcBef>
              <a:buNone/>
            </a:pPr>
            <a:r>
              <a:rPr lang="en-US" sz="2800" b="1" dirty="0"/>
              <a:t>Evaluate: </a:t>
            </a:r>
            <a:r>
              <a:rPr lang="en-US" sz="2400" dirty="0"/>
              <a:t>Perform quality review</a:t>
            </a:r>
            <a:endParaRPr lang="en-US" sz="2800" b="1" dirty="0"/>
          </a:p>
        </p:txBody>
      </p:sp>
      <p:sp>
        <p:nvSpPr>
          <p:cNvPr id="8" name="TextBox 7">
            <a:extLst>
              <a:ext uri="{FF2B5EF4-FFF2-40B4-BE49-F238E27FC236}">
                <a16:creationId xmlns:a16="http://schemas.microsoft.com/office/drawing/2014/main" id="{8B4E4E28-97DC-C2E5-C275-8667D4DABCD1}"/>
              </a:ext>
            </a:extLst>
          </p:cNvPr>
          <p:cNvSpPr txBox="1"/>
          <p:nvPr/>
        </p:nvSpPr>
        <p:spPr>
          <a:xfrm>
            <a:off x="1071222" y="1673054"/>
            <a:ext cx="1384300" cy="4124206"/>
          </a:xfrm>
          <a:prstGeom prst="rect">
            <a:avLst/>
          </a:prstGeom>
          <a:noFill/>
        </p:spPr>
        <p:txBody>
          <a:bodyPr wrap="square" rtlCol="0">
            <a:spAutoFit/>
          </a:bodyPr>
          <a:lstStyle/>
          <a:p>
            <a:r>
              <a:rPr lang="en-US" sz="2400" b="1" dirty="0"/>
              <a:t>Step 1:</a:t>
            </a:r>
          </a:p>
          <a:p>
            <a:endParaRPr lang="en-US" sz="2400" b="1" dirty="0"/>
          </a:p>
          <a:p>
            <a:endParaRPr lang="en-US" sz="2400" b="1" dirty="0"/>
          </a:p>
          <a:p>
            <a:r>
              <a:rPr lang="en-US" sz="2400" b="1" dirty="0"/>
              <a:t>Step 2:</a:t>
            </a:r>
          </a:p>
          <a:p>
            <a:endParaRPr lang="en-US" sz="2400" b="1" dirty="0"/>
          </a:p>
          <a:p>
            <a:endParaRPr lang="en-US" sz="2400" b="1" dirty="0"/>
          </a:p>
          <a:p>
            <a:r>
              <a:rPr lang="en-US" sz="2400" b="1" dirty="0"/>
              <a:t>Step 3:</a:t>
            </a:r>
          </a:p>
          <a:p>
            <a:endParaRPr lang="en-US" sz="2800" b="1" dirty="0"/>
          </a:p>
          <a:p>
            <a:endParaRPr lang="en-US" sz="2400" b="1" dirty="0"/>
          </a:p>
          <a:p>
            <a:r>
              <a:rPr lang="en-US" sz="2400" b="1" dirty="0"/>
              <a:t>Step 4:</a:t>
            </a:r>
            <a:endParaRPr lang="en-US" b="1" dirty="0"/>
          </a:p>
          <a:p>
            <a:endParaRPr lang="en-US" dirty="0"/>
          </a:p>
        </p:txBody>
      </p:sp>
    </p:spTree>
    <p:extLst>
      <p:ext uri="{BB962C8B-B14F-4D97-AF65-F5344CB8AC3E}">
        <p14:creationId xmlns:p14="http://schemas.microsoft.com/office/powerpoint/2010/main" val="365678478"/>
      </p:ext>
    </p:extLst>
  </p:cSld>
  <p:clrMapOvr>
    <a:masterClrMapping/>
  </p:clrMapOvr>
</p:sld>
</file>

<file path=ppt/theme/theme1.xml><?xml version="1.0" encoding="utf-8"?>
<a:theme xmlns:a="http://schemas.openxmlformats.org/drawingml/2006/main" name="Facet">
  <a:themeElements>
    <a:clrScheme name="Custom 35">
      <a:dk1>
        <a:srgbClr val="124163"/>
      </a:dk1>
      <a:lt1>
        <a:sysClr val="window" lastClr="FFFFFF"/>
      </a:lt1>
      <a:dk2>
        <a:srgbClr val="578793"/>
      </a:dk2>
      <a:lt2>
        <a:srgbClr val="CEDBE6"/>
      </a:lt2>
      <a:accent1>
        <a:srgbClr val="124163"/>
      </a:accent1>
      <a:accent2>
        <a:srgbClr val="58B6C0"/>
      </a:accent2>
      <a:accent3>
        <a:srgbClr val="75BDA7"/>
      </a:accent3>
      <a:accent4>
        <a:srgbClr val="7A8C8E"/>
      </a:accent4>
      <a:accent5>
        <a:srgbClr val="84ACB6"/>
      </a:accent5>
      <a:accent6>
        <a:srgbClr val="1C6294"/>
      </a:accent6>
      <a:hlink>
        <a:srgbClr val="6B9F25"/>
      </a:hlink>
      <a:folHlink>
        <a:srgbClr val="FFC00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SUCCESS Information briefing presentation tempate.06.13.22</Template>
  <TotalTime>2081</TotalTime>
  <Words>2497</Words>
  <Application>Microsoft Office PowerPoint</Application>
  <PresentationFormat>Widescreen</PresentationFormat>
  <Paragraphs>322</Paragraphs>
  <Slides>38</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Calibri Light</vt:lpstr>
      <vt:lpstr>Trebuchet MS</vt:lpstr>
      <vt:lpstr>Wingdings</vt:lpstr>
      <vt:lpstr>Wingdings 3</vt:lpstr>
      <vt:lpstr>Facet</vt:lpstr>
      <vt:lpstr>Kickoff for Surgical Urinary Catheter Care Enhancement Safety Study (SUCCESS)</vt:lpstr>
      <vt:lpstr>Welcome 2024 SUCCESS Participants –  both new and continuing!</vt:lpstr>
      <vt:lpstr>Housekeeping</vt:lpstr>
      <vt:lpstr>Objectives</vt:lpstr>
      <vt:lpstr>Project Team</vt:lpstr>
      <vt:lpstr>Project Overview: Why Urinary Catheter Safety Needs to be a Priority Now</vt:lpstr>
      <vt:lpstr>Project Goals</vt:lpstr>
      <vt:lpstr>2024 SUCCESS QI Project Goals Overview</vt:lpstr>
      <vt:lpstr>Implementing SUCCESS at Your Hospital – NEW SITES</vt:lpstr>
      <vt:lpstr>Implementing SUCCESS at Your Hospital – CONTINUING SITES</vt:lpstr>
      <vt:lpstr>Step 1: Prepare Your Hospital</vt:lpstr>
      <vt:lpstr>PowerPoint Presentation</vt:lpstr>
      <vt:lpstr>Step 2: Make a Plan</vt:lpstr>
      <vt:lpstr>Baseline data review, Site visits, Mentoring</vt:lpstr>
      <vt:lpstr>Step 3: Implement the Toolkit</vt:lpstr>
      <vt:lpstr>SUCCESS Webpage: https://msqc.org/success/ </vt:lpstr>
      <vt:lpstr>Implement the Toolkit</vt:lpstr>
      <vt:lpstr>Implement the Toolkit</vt:lpstr>
      <vt:lpstr>Implement the Toolkit</vt:lpstr>
      <vt:lpstr>Implement the Toolkit</vt:lpstr>
      <vt:lpstr>Implement the Toolkit</vt:lpstr>
      <vt:lpstr>Implement the Toolkit</vt:lpstr>
      <vt:lpstr>Implement the Toolkit</vt:lpstr>
      <vt:lpstr>Implement the Toolkit</vt:lpstr>
      <vt:lpstr>Implement the Toolkit</vt:lpstr>
      <vt:lpstr>Implement the Toolkit</vt:lpstr>
      <vt:lpstr>Develop/Refine your Urinary Care Pathway  (Example from 2023) </vt:lpstr>
      <vt:lpstr>Step 4: Evaluate</vt:lpstr>
      <vt:lpstr>Evaluate</vt:lpstr>
      <vt:lpstr>PowerPoint Presentation</vt:lpstr>
      <vt:lpstr>PowerPoint Presentation</vt:lpstr>
      <vt:lpstr>Evaluate</vt:lpstr>
      <vt:lpstr>Evaluate</vt:lpstr>
      <vt:lpstr>Next Steps</vt:lpstr>
      <vt:lpstr>Data Variable Changes from 2023 to 2024</vt:lpstr>
      <vt:lpstr>What else is on the P4P Scorecard? </vt:lpstr>
      <vt:lpstr>What else is on the P4P Scorecard? </vt:lpstr>
      <vt:lpstr>Thank You!  Questions?</vt:lpstr>
    </vt:vector>
  </TitlesOfParts>
  <Company>Michigan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Young, Jordan</dc:creator>
  <cp:lastModifiedBy>Rocker, Cheryl</cp:lastModifiedBy>
  <cp:revision>169</cp:revision>
  <dcterms:created xsi:type="dcterms:W3CDTF">2022-12-15T16:47:04Z</dcterms:created>
  <dcterms:modified xsi:type="dcterms:W3CDTF">2024-01-24T15:03:53Z</dcterms:modified>
</cp:coreProperties>
</file>