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3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8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9A6D-D368-4539-AD6B-CB11C6E20E3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FAAC-5346-402C-ADED-8118AA320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76200" y="0"/>
            <a:ext cx="9372600" cy="7010400"/>
            <a:chOff x="-76200" y="0"/>
            <a:chExt cx="8839200" cy="7010400"/>
          </a:xfrm>
        </p:grpSpPr>
        <p:pic>
          <p:nvPicPr>
            <p:cNvPr id="2" name="Picture 13" descr="Co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88392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025069" y="0"/>
              <a:ext cx="6490281" cy="7010400"/>
              <a:chOff x="2025069" y="0"/>
              <a:chExt cx="6490281" cy="70104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025069" y="0"/>
                <a:ext cx="16720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Grade A Evidence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6896100"/>
                <a:ext cx="1962150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6219825" y="1181100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963739" y="1533525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944689" y="1876425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91200" y="2095500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57625" y="2447925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20000" y="1081087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35685" y="3581400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6575" y="3254165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30910" y="3819525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696200" y="4267200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997660" y="4838700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35685" y="4151207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15075" y="4491352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48325" y="3932447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010400" y="5753100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038975" y="6086475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877175" y="2895600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77174" y="5181600"/>
                <a:ext cx="503802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05750" y="4848225"/>
                <a:ext cx="609600" cy="16531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025070" y="0"/>
              <a:ext cx="1610640" cy="3385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08531" y="1219200"/>
              <a:ext cx="2025069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200" y="2362200"/>
              <a:ext cx="16002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6200" y="2940155"/>
              <a:ext cx="16002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6200" y="3390900"/>
              <a:ext cx="12192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6200" y="3848100"/>
              <a:ext cx="1872669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" y="4867275"/>
              <a:ext cx="1872669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6199" y="5210175"/>
              <a:ext cx="1295401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6200" y="5899360"/>
              <a:ext cx="16002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200" y="6334125"/>
              <a:ext cx="1012534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0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Munson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Poe, Lynda</dc:creator>
  <cp:lastModifiedBy>Poe, Lynda</cp:lastModifiedBy>
  <cp:revision>1</cp:revision>
  <dcterms:created xsi:type="dcterms:W3CDTF">2017-05-09T15:54:33Z</dcterms:created>
  <dcterms:modified xsi:type="dcterms:W3CDTF">2017-05-09T15:55:16Z</dcterms:modified>
</cp:coreProperties>
</file>